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82" r:id="rId3"/>
    <p:sldId id="600" r:id="rId4"/>
    <p:sldId id="601" r:id="rId5"/>
    <p:sldId id="606" r:id="rId6"/>
    <p:sldId id="556" r:id="rId7"/>
    <p:sldId id="607" r:id="rId8"/>
    <p:sldId id="608" r:id="rId9"/>
    <p:sldId id="609" r:id="rId10"/>
    <p:sldId id="610" r:id="rId11"/>
    <p:sldId id="611" r:id="rId12"/>
    <p:sldId id="598" r:id="rId13"/>
    <p:sldId id="616" r:id="rId14"/>
    <p:sldId id="618" r:id="rId15"/>
    <p:sldId id="619" r:id="rId16"/>
    <p:sldId id="620" r:id="rId17"/>
    <p:sldId id="627" r:id="rId18"/>
    <p:sldId id="624" r:id="rId19"/>
    <p:sldId id="625" r:id="rId20"/>
    <p:sldId id="623" r:id="rId21"/>
    <p:sldId id="621" r:id="rId22"/>
    <p:sldId id="614" r:id="rId23"/>
    <p:sldId id="626" r:id="rId24"/>
    <p:sldId id="602" r:id="rId25"/>
    <p:sldId id="273" r:id="rId26"/>
    <p:sldId id="274" r:id="rId27"/>
    <p:sldId id="275" r:id="rId28"/>
    <p:sldId id="27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601"/>
            <p14:sldId id="606"/>
            <p14:sldId id="556"/>
            <p14:sldId id="607"/>
            <p14:sldId id="608"/>
            <p14:sldId id="609"/>
            <p14:sldId id="610"/>
            <p14:sldId id="611"/>
            <p14:sldId id="598"/>
            <p14:sldId id="616"/>
            <p14:sldId id="618"/>
            <p14:sldId id="619"/>
            <p14:sldId id="620"/>
            <p14:sldId id="627"/>
            <p14:sldId id="624"/>
            <p14:sldId id="625"/>
            <p14:sldId id="623"/>
            <p14:sldId id="621"/>
            <p14:sldId id="614"/>
            <p14:sldId id="626"/>
            <p14:sldId id="602"/>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68" d="100"/>
          <a:sy n="68" d="100"/>
        </p:scale>
        <p:origin x="-90" y="-648"/>
      </p:cViewPr>
      <p:guideLst>
        <p:guide orient="horz" pos="2160"/>
        <p:guide pos="2880"/>
      </p:guideLst>
    </p:cSldViewPr>
  </p:slideViewPr>
  <p:notesTextViewPr>
    <p:cViewPr>
      <p:scale>
        <a:sx n="1" d="1"/>
        <a:sy n="1" d="1"/>
      </p:scale>
      <p:origin x="0" y="0"/>
    </p:cViewPr>
  </p:notesTextViewPr>
  <p:sorterViewPr>
    <p:cViewPr>
      <p:scale>
        <a:sx n="100" d="100"/>
        <a:sy n="100" d="100"/>
      </p:scale>
      <p:origin x="0" y="23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3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3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5" Type="http://schemas.openxmlformats.org/officeDocument/2006/relationships/image" Target="../media/image49.wmf"/><Relationship Id="rId4"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3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5" Type="http://schemas.openxmlformats.org/officeDocument/2006/relationships/image" Target="../media/image60.wmf"/><Relationship Id="rId4" Type="http://schemas.openxmlformats.org/officeDocument/2006/relationships/image" Target="../media/image5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5" Type="http://schemas.openxmlformats.org/officeDocument/2006/relationships/image" Target="../media/image65.wmf"/><Relationship Id="rId4"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26.wmf"/><Relationship Id="rId1" Type="http://schemas.openxmlformats.org/officeDocument/2006/relationships/image" Target="../media/image16.wmf"/><Relationship Id="rId5" Type="http://schemas.openxmlformats.org/officeDocument/2006/relationships/image" Target="../media/image28.wmf"/><Relationship Id="rId4"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33.wmf"/><Relationship Id="rId1" Type="http://schemas.openxmlformats.org/officeDocument/2006/relationships/image" Target="../media/image16.wmf"/><Relationship Id="rId5" Type="http://schemas.openxmlformats.org/officeDocument/2006/relationships/image" Target="../media/image35.wmf"/><Relationship Id="rId4"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0.wmf"/><Relationship Id="rId1" Type="http://schemas.openxmlformats.org/officeDocument/2006/relationships/image" Target="../media/image36.wmf"/><Relationship Id="rId4"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Row operations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Row operations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Row operations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Row operations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4.wmf"/><Relationship Id="rId3" Type="http://schemas.microsoft.com/office/2007/relationships/media" Target="../media/media10.wav"/><Relationship Id="rId7" Type="http://schemas.openxmlformats.org/officeDocument/2006/relationships/image" Target="../media/image16.wmf"/><Relationship Id="rId12" Type="http://schemas.openxmlformats.org/officeDocument/2006/relationships/oleObject" Target="../embeddings/oleObject26.bin"/><Relationship Id="rId2" Type="http://schemas.openxmlformats.org/officeDocument/2006/relationships/tags" Target="../tags/tag8.xml"/><Relationship Id="rId16" Type="http://schemas.openxmlformats.org/officeDocument/2006/relationships/image" Target="../media/image15.png"/><Relationship Id="rId1" Type="http://schemas.openxmlformats.org/officeDocument/2006/relationships/vmlDrawing" Target="../drawings/vmlDrawing6.vml"/><Relationship Id="rId6" Type="http://schemas.openxmlformats.org/officeDocument/2006/relationships/oleObject" Target="../embeddings/oleObject23.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35.wmf"/><Relationship Id="rId10" Type="http://schemas.openxmlformats.org/officeDocument/2006/relationships/oleObject" Target="../embeddings/oleObject25.bin"/><Relationship Id="rId4" Type="http://schemas.openxmlformats.org/officeDocument/2006/relationships/audio" Target="../media/media10.wav"/><Relationship Id="rId9" Type="http://schemas.openxmlformats.org/officeDocument/2006/relationships/image" Target="../media/image33.wmf"/><Relationship Id="rId14" Type="http://schemas.openxmlformats.org/officeDocument/2006/relationships/oleObject" Target="../embeddings/oleObject27.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38.wmf"/><Relationship Id="rId3" Type="http://schemas.microsoft.com/office/2007/relationships/media" Target="../media/media11.wav"/><Relationship Id="rId7" Type="http://schemas.openxmlformats.org/officeDocument/2006/relationships/image" Target="../media/image36.wmf"/><Relationship Id="rId12" Type="http://schemas.openxmlformats.org/officeDocument/2006/relationships/oleObject" Target="../embeddings/oleObject31.bin"/><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28.bin"/><Relationship Id="rId11" Type="http://schemas.openxmlformats.org/officeDocument/2006/relationships/image" Target="../media/image37.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11.wav"/><Relationship Id="rId9" Type="http://schemas.openxmlformats.org/officeDocument/2006/relationships/image" Target="../media/image30.wmf"/><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3.bin"/><Relationship Id="rId3" Type="http://schemas.microsoft.com/office/2007/relationships/media" Target="../media/media12.wav"/><Relationship Id="rId7" Type="http://schemas.openxmlformats.org/officeDocument/2006/relationships/image" Target="../media/image39.wmf"/><Relationship Id="rId12" Type="http://schemas.openxmlformats.org/officeDocument/2006/relationships/image" Target="../media/image9.png"/><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32.bin"/><Relationship Id="rId11" Type="http://schemas.openxmlformats.org/officeDocument/2006/relationships/image" Target="../media/image41.wmf"/><Relationship Id="rId5" Type="http://schemas.openxmlformats.org/officeDocument/2006/relationships/slideLayout" Target="../slideLayouts/slideLayout2.xml"/><Relationship Id="rId10" Type="http://schemas.openxmlformats.org/officeDocument/2006/relationships/oleObject" Target="../embeddings/oleObject34.bin"/><Relationship Id="rId4" Type="http://schemas.openxmlformats.org/officeDocument/2006/relationships/audio" Target="../media/media12.wav"/><Relationship Id="rId9" Type="http://schemas.openxmlformats.org/officeDocument/2006/relationships/image" Target="../media/image40.wmf"/></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6.bin"/><Relationship Id="rId3" Type="http://schemas.microsoft.com/office/2007/relationships/media" Target="../media/media14.wav"/><Relationship Id="rId7" Type="http://schemas.openxmlformats.org/officeDocument/2006/relationships/image" Target="../media/image30.wmf"/><Relationship Id="rId12" Type="http://schemas.openxmlformats.org/officeDocument/2006/relationships/image" Target="../media/image25.png"/><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oleObject" Target="../embeddings/oleObject35.bin"/><Relationship Id="rId11" Type="http://schemas.openxmlformats.org/officeDocument/2006/relationships/image" Target="../media/image43.wmf"/><Relationship Id="rId5" Type="http://schemas.openxmlformats.org/officeDocument/2006/relationships/slideLayout" Target="../slideLayouts/slideLayout2.xml"/><Relationship Id="rId10" Type="http://schemas.openxmlformats.org/officeDocument/2006/relationships/oleObject" Target="../embeddings/oleObject37.bin"/><Relationship Id="rId4" Type="http://schemas.openxmlformats.org/officeDocument/2006/relationships/audio" Target="../media/media14.wav"/><Relationship Id="rId9" Type="http://schemas.openxmlformats.org/officeDocument/2006/relationships/image" Target="../media/image42.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9.bin"/><Relationship Id="rId3" Type="http://schemas.microsoft.com/office/2007/relationships/media" Target="../media/media15.wav"/><Relationship Id="rId7" Type="http://schemas.openxmlformats.org/officeDocument/2006/relationships/image" Target="../media/image30.wmf"/><Relationship Id="rId12" Type="http://schemas.openxmlformats.org/officeDocument/2006/relationships/image" Target="../media/image25.png"/><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oleObject" Target="../embeddings/oleObject38.bin"/><Relationship Id="rId11" Type="http://schemas.openxmlformats.org/officeDocument/2006/relationships/image" Target="../media/image45.wmf"/><Relationship Id="rId5" Type="http://schemas.openxmlformats.org/officeDocument/2006/relationships/slideLayout" Target="../slideLayouts/slideLayout2.xml"/><Relationship Id="rId10" Type="http://schemas.openxmlformats.org/officeDocument/2006/relationships/oleObject" Target="../embeddings/oleObject40.bin"/><Relationship Id="rId4" Type="http://schemas.openxmlformats.org/officeDocument/2006/relationships/audio" Target="../media/media15.wav"/><Relationship Id="rId9" Type="http://schemas.openxmlformats.org/officeDocument/2006/relationships/image" Target="../media/image44.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2.bin"/><Relationship Id="rId3" Type="http://schemas.microsoft.com/office/2007/relationships/media" Target="../media/media16.wav"/><Relationship Id="rId7" Type="http://schemas.openxmlformats.org/officeDocument/2006/relationships/image" Target="../media/image30.wmf"/><Relationship Id="rId12" Type="http://schemas.openxmlformats.org/officeDocument/2006/relationships/image" Target="../media/image25.png"/><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oleObject" Target="../embeddings/oleObject41.bin"/><Relationship Id="rId11" Type="http://schemas.openxmlformats.org/officeDocument/2006/relationships/image" Target="../media/image47.wmf"/><Relationship Id="rId5" Type="http://schemas.openxmlformats.org/officeDocument/2006/relationships/slideLayout" Target="../slideLayouts/slideLayout2.xml"/><Relationship Id="rId10" Type="http://schemas.openxmlformats.org/officeDocument/2006/relationships/oleObject" Target="../embeddings/oleObject43.bin"/><Relationship Id="rId4" Type="http://schemas.openxmlformats.org/officeDocument/2006/relationships/audio" Target="../media/media16.wav"/><Relationship Id="rId9" Type="http://schemas.openxmlformats.org/officeDocument/2006/relationships/image" Target="../media/image46.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oleObject" Target="../embeddings/oleObject48.bin"/><Relationship Id="rId3" Type="http://schemas.microsoft.com/office/2007/relationships/media" Target="../media/media17.wav"/><Relationship Id="rId7" Type="http://schemas.openxmlformats.org/officeDocument/2006/relationships/image" Target="../media/image39.wmf"/><Relationship Id="rId12" Type="http://schemas.openxmlformats.org/officeDocument/2006/relationships/oleObject" Target="../embeddings/oleObject47.bin"/><Relationship Id="rId17" Type="http://schemas.openxmlformats.org/officeDocument/2006/relationships/image" Target="../media/image9.png"/><Relationship Id="rId2" Type="http://schemas.openxmlformats.org/officeDocument/2006/relationships/tags" Target="../tags/tag15.xml"/><Relationship Id="rId16" Type="http://schemas.openxmlformats.org/officeDocument/2006/relationships/image" Target="../media/image49.wmf"/><Relationship Id="rId1" Type="http://schemas.openxmlformats.org/officeDocument/2006/relationships/vmlDrawing" Target="../drawings/vmlDrawing12.vml"/><Relationship Id="rId6" Type="http://schemas.openxmlformats.org/officeDocument/2006/relationships/oleObject" Target="../embeddings/oleObject44.bin"/><Relationship Id="rId11" Type="http://schemas.openxmlformats.org/officeDocument/2006/relationships/image" Target="../media/image41.wmf"/><Relationship Id="rId5" Type="http://schemas.openxmlformats.org/officeDocument/2006/relationships/slideLayout" Target="../slideLayouts/slideLayout2.xml"/><Relationship Id="rId15" Type="http://schemas.openxmlformats.org/officeDocument/2006/relationships/oleObject" Target="../embeddings/oleObject49.bin"/><Relationship Id="rId10" Type="http://schemas.openxmlformats.org/officeDocument/2006/relationships/oleObject" Target="../embeddings/oleObject46.bin"/><Relationship Id="rId4" Type="http://schemas.openxmlformats.org/officeDocument/2006/relationships/audio" Target="../media/media17.wav"/><Relationship Id="rId9" Type="http://schemas.openxmlformats.org/officeDocument/2006/relationships/image" Target="../media/image40.wmf"/><Relationship Id="rId14" Type="http://schemas.openxmlformats.org/officeDocument/2006/relationships/image" Target="../media/image48.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53.wmf"/><Relationship Id="rId3" Type="http://schemas.microsoft.com/office/2007/relationships/media" Target="../media/media18.wav"/><Relationship Id="rId7" Type="http://schemas.openxmlformats.org/officeDocument/2006/relationships/image" Target="../media/image50.wmf"/><Relationship Id="rId12" Type="http://schemas.openxmlformats.org/officeDocument/2006/relationships/oleObject" Target="../embeddings/oleObject53.bin"/><Relationship Id="rId2" Type="http://schemas.openxmlformats.org/officeDocument/2006/relationships/tags" Target="../tags/tag16.xml"/><Relationship Id="rId1" Type="http://schemas.openxmlformats.org/officeDocument/2006/relationships/vmlDrawing" Target="../drawings/vmlDrawing13.vml"/><Relationship Id="rId6" Type="http://schemas.openxmlformats.org/officeDocument/2006/relationships/oleObject" Target="../embeddings/oleObject50.bin"/><Relationship Id="rId11" Type="http://schemas.openxmlformats.org/officeDocument/2006/relationships/image" Target="../media/image52.wmf"/><Relationship Id="rId5" Type="http://schemas.openxmlformats.org/officeDocument/2006/relationships/slideLayout" Target="../slideLayouts/slideLayout2.xml"/><Relationship Id="rId10" Type="http://schemas.openxmlformats.org/officeDocument/2006/relationships/oleObject" Target="../embeddings/oleObject52.bin"/><Relationship Id="rId4" Type="http://schemas.openxmlformats.org/officeDocument/2006/relationships/audio" Target="../media/media18.wav"/><Relationship Id="rId9" Type="http://schemas.openxmlformats.org/officeDocument/2006/relationships/image" Target="../media/image51.wmf"/><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5.bin"/><Relationship Id="rId3" Type="http://schemas.microsoft.com/office/2007/relationships/media" Target="../media/media19.wav"/><Relationship Id="rId7" Type="http://schemas.openxmlformats.org/officeDocument/2006/relationships/image" Target="../media/image30.wmf"/><Relationship Id="rId12" Type="http://schemas.openxmlformats.org/officeDocument/2006/relationships/image" Target="../media/image25.png"/><Relationship Id="rId2" Type="http://schemas.openxmlformats.org/officeDocument/2006/relationships/tags" Target="../tags/tag17.xml"/><Relationship Id="rId1" Type="http://schemas.openxmlformats.org/officeDocument/2006/relationships/vmlDrawing" Target="../drawings/vmlDrawing14.vml"/><Relationship Id="rId6" Type="http://schemas.openxmlformats.org/officeDocument/2006/relationships/oleObject" Target="../embeddings/oleObject54.bin"/><Relationship Id="rId11" Type="http://schemas.openxmlformats.org/officeDocument/2006/relationships/image" Target="../media/image55.wmf"/><Relationship Id="rId5" Type="http://schemas.openxmlformats.org/officeDocument/2006/relationships/slideLayout" Target="../slideLayouts/slideLayout2.xml"/><Relationship Id="rId10" Type="http://schemas.openxmlformats.org/officeDocument/2006/relationships/oleObject" Target="../embeddings/oleObject56.bin"/><Relationship Id="rId4" Type="http://schemas.openxmlformats.org/officeDocument/2006/relationships/audio" Target="../media/media19.wav"/><Relationship Id="rId9" Type="http://schemas.openxmlformats.org/officeDocument/2006/relationships/image" Target="../media/image5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oleObject" Target="../embeddings/oleObject61.bin"/><Relationship Id="rId3" Type="http://schemas.microsoft.com/office/2007/relationships/media" Target="../media/media20.wav"/><Relationship Id="rId7" Type="http://schemas.openxmlformats.org/officeDocument/2006/relationships/image" Target="../media/image56.wmf"/><Relationship Id="rId12" Type="http://schemas.openxmlformats.org/officeDocument/2006/relationships/oleObject" Target="../embeddings/oleObject60.bin"/><Relationship Id="rId17" Type="http://schemas.openxmlformats.org/officeDocument/2006/relationships/image" Target="../media/image25.png"/><Relationship Id="rId2" Type="http://schemas.openxmlformats.org/officeDocument/2006/relationships/tags" Target="../tags/tag18.xml"/><Relationship Id="rId16" Type="http://schemas.openxmlformats.org/officeDocument/2006/relationships/image" Target="../media/image60.wmf"/><Relationship Id="rId1" Type="http://schemas.openxmlformats.org/officeDocument/2006/relationships/vmlDrawing" Target="../drawings/vmlDrawing15.vml"/><Relationship Id="rId6" Type="http://schemas.openxmlformats.org/officeDocument/2006/relationships/oleObject" Target="../embeddings/oleObject57.bin"/><Relationship Id="rId11" Type="http://schemas.openxmlformats.org/officeDocument/2006/relationships/image" Target="../media/image58.wmf"/><Relationship Id="rId5" Type="http://schemas.openxmlformats.org/officeDocument/2006/relationships/slideLayout" Target="../slideLayouts/slideLayout2.xml"/><Relationship Id="rId15" Type="http://schemas.openxmlformats.org/officeDocument/2006/relationships/oleObject" Target="../embeddings/oleObject62.bin"/><Relationship Id="rId10" Type="http://schemas.openxmlformats.org/officeDocument/2006/relationships/oleObject" Target="../embeddings/oleObject59.bin"/><Relationship Id="rId4" Type="http://schemas.openxmlformats.org/officeDocument/2006/relationships/audio" Target="../media/media20.wav"/><Relationship Id="rId9" Type="http://schemas.openxmlformats.org/officeDocument/2006/relationships/image" Target="../media/image57.wmf"/><Relationship Id="rId14" Type="http://schemas.openxmlformats.org/officeDocument/2006/relationships/image" Target="../media/image59.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4.bin"/><Relationship Id="rId13" Type="http://schemas.openxmlformats.org/officeDocument/2006/relationships/image" Target="../media/image64.wmf"/><Relationship Id="rId3" Type="http://schemas.microsoft.com/office/2007/relationships/media" Target="../media/media21.wav"/><Relationship Id="rId7" Type="http://schemas.openxmlformats.org/officeDocument/2006/relationships/image" Target="../media/image61.wmf"/><Relationship Id="rId12" Type="http://schemas.openxmlformats.org/officeDocument/2006/relationships/oleObject" Target="../embeddings/oleObject66.bin"/><Relationship Id="rId2" Type="http://schemas.openxmlformats.org/officeDocument/2006/relationships/tags" Target="../tags/tag19.xml"/><Relationship Id="rId16" Type="http://schemas.openxmlformats.org/officeDocument/2006/relationships/image" Target="../media/image25.png"/><Relationship Id="rId1" Type="http://schemas.openxmlformats.org/officeDocument/2006/relationships/vmlDrawing" Target="../drawings/vmlDrawing16.vml"/><Relationship Id="rId6" Type="http://schemas.openxmlformats.org/officeDocument/2006/relationships/oleObject" Target="../embeddings/oleObject63.bin"/><Relationship Id="rId11" Type="http://schemas.openxmlformats.org/officeDocument/2006/relationships/image" Target="../media/image63.wmf"/><Relationship Id="rId5" Type="http://schemas.openxmlformats.org/officeDocument/2006/relationships/slideLayout" Target="../slideLayouts/slideLayout2.xml"/><Relationship Id="rId15" Type="http://schemas.openxmlformats.org/officeDocument/2006/relationships/image" Target="../media/image65.wmf"/><Relationship Id="rId10" Type="http://schemas.openxmlformats.org/officeDocument/2006/relationships/oleObject" Target="../embeddings/oleObject65.bin"/><Relationship Id="rId4" Type="http://schemas.openxmlformats.org/officeDocument/2006/relationships/audio" Target="../media/media21.wav"/><Relationship Id="rId9" Type="http://schemas.openxmlformats.org/officeDocument/2006/relationships/image" Target="../media/image62.wmf"/><Relationship Id="rId14" Type="http://schemas.openxmlformats.org/officeDocument/2006/relationships/oleObject" Target="../embeddings/oleObject67.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69.wmf"/><Relationship Id="rId18" Type="http://schemas.openxmlformats.org/officeDocument/2006/relationships/oleObject" Target="../embeddings/oleObject75.bin"/><Relationship Id="rId3" Type="http://schemas.microsoft.com/office/2007/relationships/media" Target="../media/media22.wav"/><Relationship Id="rId7" Type="http://schemas.openxmlformats.org/officeDocument/2006/relationships/image" Target="../media/image66.wmf"/><Relationship Id="rId12" Type="http://schemas.openxmlformats.org/officeDocument/2006/relationships/oleObject" Target="../embeddings/oleObject71.bin"/><Relationship Id="rId17" Type="http://schemas.openxmlformats.org/officeDocument/2006/relationships/oleObject" Target="../embeddings/oleObject74.bin"/><Relationship Id="rId2" Type="http://schemas.openxmlformats.org/officeDocument/2006/relationships/tags" Target="../tags/tag20.xml"/><Relationship Id="rId16" Type="http://schemas.openxmlformats.org/officeDocument/2006/relationships/oleObject" Target="../embeddings/oleObject73.bin"/><Relationship Id="rId20" Type="http://schemas.openxmlformats.org/officeDocument/2006/relationships/image" Target="../media/image25.png"/><Relationship Id="rId1" Type="http://schemas.openxmlformats.org/officeDocument/2006/relationships/vmlDrawing" Target="../drawings/vmlDrawing17.vml"/><Relationship Id="rId6" Type="http://schemas.openxmlformats.org/officeDocument/2006/relationships/oleObject" Target="../embeddings/oleObject68.bin"/><Relationship Id="rId11" Type="http://schemas.openxmlformats.org/officeDocument/2006/relationships/image" Target="../media/image68.wmf"/><Relationship Id="rId5" Type="http://schemas.openxmlformats.org/officeDocument/2006/relationships/slideLayout" Target="../slideLayouts/slideLayout2.xml"/><Relationship Id="rId15" Type="http://schemas.openxmlformats.org/officeDocument/2006/relationships/image" Target="../media/image70.wmf"/><Relationship Id="rId10" Type="http://schemas.openxmlformats.org/officeDocument/2006/relationships/oleObject" Target="../embeddings/oleObject70.bin"/><Relationship Id="rId19" Type="http://schemas.openxmlformats.org/officeDocument/2006/relationships/image" Target="../media/image71.wmf"/><Relationship Id="rId4" Type="http://schemas.openxmlformats.org/officeDocument/2006/relationships/audio" Target="../media/media22.wav"/><Relationship Id="rId9" Type="http://schemas.openxmlformats.org/officeDocument/2006/relationships/image" Target="../media/image67.wmf"/><Relationship Id="rId14" Type="http://schemas.openxmlformats.org/officeDocument/2006/relationships/oleObject" Target="../embeddings/oleObject72.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14.wmf"/><Relationship Id="rId3" Type="http://schemas.microsoft.com/office/2007/relationships/media" Target="../media/media23.wav"/><Relationship Id="rId7" Type="http://schemas.openxmlformats.org/officeDocument/2006/relationships/image" Target="../media/image11.wmf"/><Relationship Id="rId12" Type="http://schemas.openxmlformats.org/officeDocument/2006/relationships/oleObject" Target="../embeddings/oleObject79.bin"/><Relationship Id="rId2" Type="http://schemas.openxmlformats.org/officeDocument/2006/relationships/tags" Target="../tags/tag21.xml"/><Relationship Id="rId1" Type="http://schemas.openxmlformats.org/officeDocument/2006/relationships/vmlDrawing" Target="../drawings/vmlDrawing18.vml"/><Relationship Id="rId6" Type="http://schemas.openxmlformats.org/officeDocument/2006/relationships/oleObject" Target="../embeddings/oleObject76.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78.bin"/><Relationship Id="rId4" Type="http://schemas.openxmlformats.org/officeDocument/2006/relationships/audio" Target="../media/media23.wav"/><Relationship Id="rId9" Type="http://schemas.openxmlformats.org/officeDocument/2006/relationships/image" Target="../media/image12.wmf"/><Relationship Id="rId1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4.wmf"/><Relationship Id="rId3" Type="http://schemas.microsoft.com/office/2007/relationships/media" Target="../media/media5.wav"/><Relationship Id="rId7" Type="http://schemas.openxmlformats.org/officeDocument/2006/relationships/image" Target="../media/image11.wmf"/><Relationship Id="rId12" Type="http://schemas.openxmlformats.org/officeDocument/2006/relationships/oleObject" Target="../embeddings/oleObject4.bin"/><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5.wav"/><Relationship Id="rId9" Type="http://schemas.openxmlformats.org/officeDocument/2006/relationships/image" Target="../media/image12.wmf"/><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9.wmf"/><Relationship Id="rId3" Type="http://schemas.microsoft.com/office/2007/relationships/media" Target="../media/media6.wav"/><Relationship Id="rId7" Type="http://schemas.openxmlformats.org/officeDocument/2006/relationships/image" Target="../media/image16.wmf"/><Relationship Id="rId12" Type="http://schemas.openxmlformats.org/officeDocument/2006/relationships/oleObject" Target="../embeddings/oleObject8.bin"/><Relationship Id="rId2" Type="http://schemas.openxmlformats.org/officeDocument/2006/relationships/tags" Target="../tags/tag4.xml"/><Relationship Id="rId16" Type="http://schemas.openxmlformats.org/officeDocument/2006/relationships/image" Target="../media/image9.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0.wmf"/><Relationship Id="rId10" Type="http://schemas.openxmlformats.org/officeDocument/2006/relationships/oleObject" Target="../embeddings/oleObject7.bin"/><Relationship Id="rId4" Type="http://schemas.openxmlformats.org/officeDocument/2006/relationships/audio" Target="../media/media6.wav"/><Relationship Id="rId9" Type="http://schemas.openxmlformats.org/officeDocument/2006/relationships/image" Target="../media/image17.wmf"/><Relationship Id="rId1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4.wmf"/><Relationship Id="rId3" Type="http://schemas.microsoft.com/office/2007/relationships/media" Target="../media/media7.wav"/><Relationship Id="rId7" Type="http://schemas.openxmlformats.org/officeDocument/2006/relationships/image" Target="../media/image21.wmf"/><Relationship Id="rId12" Type="http://schemas.openxmlformats.org/officeDocument/2006/relationships/oleObject" Target="../embeddings/oleObject13.bin"/><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7.wav"/><Relationship Id="rId9" Type="http://schemas.openxmlformats.org/officeDocument/2006/relationships/image" Target="../media/image22.wmf"/><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7.wmf"/><Relationship Id="rId3" Type="http://schemas.microsoft.com/office/2007/relationships/media" Target="../media/media8.wav"/><Relationship Id="rId7" Type="http://schemas.openxmlformats.org/officeDocument/2006/relationships/image" Target="../media/image16.wmf"/><Relationship Id="rId12" Type="http://schemas.openxmlformats.org/officeDocument/2006/relationships/oleObject" Target="../embeddings/oleObject17.bin"/><Relationship Id="rId2" Type="http://schemas.openxmlformats.org/officeDocument/2006/relationships/tags" Target="../tags/tag6.xml"/><Relationship Id="rId16" Type="http://schemas.openxmlformats.org/officeDocument/2006/relationships/image" Target="../media/image15.png"/><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8.wmf"/><Relationship Id="rId10" Type="http://schemas.openxmlformats.org/officeDocument/2006/relationships/oleObject" Target="../embeddings/oleObject16.bin"/><Relationship Id="rId4" Type="http://schemas.openxmlformats.org/officeDocument/2006/relationships/audio" Target="../media/media8.wav"/><Relationship Id="rId9" Type="http://schemas.openxmlformats.org/officeDocument/2006/relationships/image" Target="../media/image26.wmf"/><Relationship Id="rId14" Type="http://schemas.openxmlformats.org/officeDocument/2006/relationships/oleObject" Target="../embeddings/oleObject18.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2.wmf"/><Relationship Id="rId3" Type="http://schemas.microsoft.com/office/2007/relationships/media" Target="../media/media9.wav"/><Relationship Id="rId7" Type="http://schemas.openxmlformats.org/officeDocument/2006/relationships/image" Target="../media/image29.wmf"/><Relationship Id="rId12" Type="http://schemas.openxmlformats.org/officeDocument/2006/relationships/oleObject" Target="../embeddings/oleObject22.bin"/><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19.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21.bin"/><Relationship Id="rId4" Type="http://schemas.openxmlformats.org/officeDocument/2006/relationships/audio" Target="../media/media9.wav"/><Relationship Id="rId9" Type="http://schemas.openxmlformats.org/officeDocument/2006/relationships/image" Target="../media/image30.wmf"/><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6.4.7 </a:t>
            </a:r>
            <a:r>
              <a:rPr lang="en-CA" dirty="0" smtClean="0"/>
              <a:t>Row operations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315"/>
    </mc:Choice>
    <mc:Fallback>
      <p:transition spd="slow" advTm="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multiple of one row onto another</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Recall that given a system of linear equations,</a:t>
            </a:r>
            <a:br>
              <a:rPr lang="en-US" dirty="0" smtClean="0"/>
            </a:br>
            <a:r>
              <a:rPr lang="en-US" dirty="0" smtClean="0"/>
              <a:t>	there are certain acceptable operations</a:t>
            </a:r>
            <a:endParaRPr lang="en-US" dirty="0"/>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13871536"/>
              </p:ext>
            </p:extLst>
          </p:nvPr>
        </p:nvGraphicFramePr>
        <p:xfrm>
          <a:off x="1444368" y="2745473"/>
          <a:ext cx="1916113" cy="777875"/>
        </p:xfrm>
        <a:graphic>
          <a:graphicData uri="http://schemas.openxmlformats.org/presentationml/2006/ole">
            <mc:AlternateContent xmlns:mc="http://schemas.openxmlformats.org/markup-compatibility/2006">
              <mc:Choice xmlns:v="urn:schemas-microsoft-com:vml" Requires="v">
                <p:oleObj spid="_x0000_s356385" name="Equation" r:id="rId6" imgW="1612800" imgH="711000" progId="Equation.DSMT4">
                  <p:embed/>
                </p:oleObj>
              </mc:Choice>
              <mc:Fallback>
                <p:oleObj name="Equation" r:id="rId6" imgW="1612800" imgH="711000" progId="Equation.DSMT4">
                  <p:embed/>
                  <p:pic>
                    <p:nvPicPr>
                      <p:cNvPr id="0" name=""/>
                      <p:cNvPicPr>
                        <a:picLocks noChangeAspect="1" noChangeArrowheads="1"/>
                      </p:cNvPicPr>
                      <p:nvPr/>
                    </p:nvPicPr>
                    <p:blipFill>
                      <a:blip r:embed="rId7"/>
                      <a:srcRect/>
                      <a:stretch>
                        <a:fillRect/>
                      </a:stretch>
                    </p:blipFill>
                    <p:spPr bwMode="auto">
                      <a:xfrm>
                        <a:off x="1444368" y="2745473"/>
                        <a:ext cx="19161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81857506"/>
              </p:ext>
            </p:extLst>
          </p:nvPr>
        </p:nvGraphicFramePr>
        <p:xfrm>
          <a:off x="1565275" y="4152900"/>
          <a:ext cx="1676400" cy="777875"/>
        </p:xfrm>
        <a:graphic>
          <a:graphicData uri="http://schemas.openxmlformats.org/presentationml/2006/ole">
            <mc:AlternateContent xmlns:mc="http://schemas.openxmlformats.org/markup-compatibility/2006">
              <mc:Choice xmlns:v="urn:schemas-microsoft-com:vml" Requires="v">
                <p:oleObj spid="_x0000_s356386" name="Equation" r:id="rId8" imgW="1409400" imgH="711000" progId="Equation.DSMT4">
                  <p:embed/>
                </p:oleObj>
              </mc:Choice>
              <mc:Fallback>
                <p:oleObj name="Equation" r:id="rId8" imgW="1409400" imgH="711000" progId="Equation.DSMT4">
                  <p:embed/>
                  <p:pic>
                    <p:nvPicPr>
                      <p:cNvPr id="0" name=""/>
                      <p:cNvPicPr>
                        <a:picLocks noChangeAspect="1" noChangeArrowheads="1"/>
                      </p:cNvPicPr>
                      <p:nvPr/>
                    </p:nvPicPr>
                    <p:blipFill>
                      <a:blip r:embed="rId9"/>
                      <a:srcRect/>
                      <a:stretch>
                        <a:fillRect/>
                      </a:stretch>
                    </p:blipFill>
                    <p:spPr bwMode="auto">
                      <a:xfrm>
                        <a:off x="1565275" y="4152900"/>
                        <a:ext cx="1676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40886376"/>
              </p:ext>
            </p:extLst>
          </p:nvPr>
        </p:nvGraphicFramePr>
        <p:xfrm>
          <a:off x="4683769" y="2731979"/>
          <a:ext cx="1885950" cy="804863"/>
        </p:xfrm>
        <a:graphic>
          <a:graphicData uri="http://schemas.openxmlformats.org/presentationml/2006/ole">
            <mc:AlternateContent xmlns:mc="http://schemas.openxmlformats.org/markup-compatibility/2006">
              <mc:Choice xmlns:v="urn:schemas-microsoft-com:vml" Requires="v">
                <p:oleObj spid="_x0000_s356387" name="Equation" r:id="rId10" imgW="1587240" imgH="736560" progId="Equation.DSMT4">
                  <p:embed/>
                </p:oleObj>
              </mc:Choice>
              <mc:Fallback>
                <p:oleObj name="Equation" r:id="rId10" imgW="1587240" imgH="736560" progId="Equation.DSMT4">
                  <p:embed/>
                  <p:pic>
                    <p:nvPicPr>
                      <p:cNvPr id="0" name=""/>
                      <p:cNvPicPr>
                        <a:picLocks noChangeAspect="1" noChangeArrowheads="1"/>
                      </p:cNvPicPr>
                      <p:nvPr/>
                    </p:nvPicPr>
                    <p:blipFill>
                      <a:blip r:embed="rId11"/>
                      <a:srcRect/>
                      <a:stretch>
                        <a:fillRect/>
                      </a:stretch>
                    </p:blipFill>
                    <p:spPr bwMode="auto">
                      <a:xfrm>
                        <a:off x="4683769" y="2731979"/>
                        <a:ext cx="18859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214363054"/>
              </p:ext>
            </p:extLst>
          </p:nvPr>
        </p:nvGraphicFramePr>
        <p:xfrm>
          <a:off x="4719638" y="4140200"/>
          <a:ext cx="1811337" cy="804863"/>
        </p:xfrm>
        <a:graphic>
          <a:graphicData uri="http://schemas.openxmlformats.org/presentationml/2006/ole">
            <mc:AlternateContent xmlns:mc="http://schemas.openxmlformats.org/markup-compatibility/2006">
              <mc:Choice xmlns:v="urn:schemas-microsoft-com:vml" Requires="v">
                <p:oleObj spid="_x0000_s356388" name="Equation" r:id="rId12" imgW="1523880" imgH="736560" progId="Equation.DSMT4">
                  <p:embed/>
                </p:oleObj>
              </mc:Choice>
              <mc:Fallback>
                <p:oleObj name="Equation" r:id="rId12" imgW="1523880" imgH="736560" progId="Equation.DSMT4">
                  <p:embed/>
                  <p:pic>
                    <p:nvPicPr>
                      <p:cNvPr id="0" name=""/>
                      <p:cNvPicPr>
                        <a:picLocks noChangeAspect="1" noChangeArrowheads="1"/>
                      </p:cNvPicPr>
                      <p:nvPr/>
                    </p:nvPicPr>
                    <p:blipFill>
                      <a:blip r:embed="rId13"/>
                      <a:srcRect/>
                      <a:stretch>
                        <a:fillRect/>
                      </a:stretch>
                    </p:blipFill>
                    <p:spPr bwMode="auto">
                      <a:xfrm>
                        <a:off x="4719638" y="4140200"/>
                        <a:ext cx="1811337"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276745" y="3621353"/>
            <a:ext cx="4892045"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Adding  a multiple of one equation onto another</a:t>
            </a:r>
            <a:endParaRPr lang="en-CA" dirty="0">
              <a:solidFill>
                <a:schemeClr val="bg1"/>
              </a:solidFill>
              <a:latin typeface="Cambria" panose="02040503050406030204" pitchFamily="18" charset="0"/>
              <a:ea typeface="Cambria" panose="020405030504060302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830049956"/>
              </p:ext>
            </p:extLst>
          </p:nvPr>
        </p:nvGraphicFramePr>
        <p:xfrm>
          <a:off x="6240463" y="3641725"/>
          <a:ext cx="1028700" cy="396875"/>
        </p:xfrm>
        <a:graphic>
          <a:graphicData uri="http://schemas.openxmlformats.org/presentationml/2006/ole">
            <mc:AlternateContent xmlns:mc="http://schemas.openxmlformats.org/markup-compatibility/2006">
              <mc:Choice xmlns:v="urn:schemas-microsoft-com:vml" Requires="v">
                <p:oleObj spid="_x0000_s356389" name="Equation" r:id="rId14" imgW="787320" imgH="330120" progId="Equation.DSMT4">
                  <p:embed/>
                </p:oleObj>
              </mc:Choice>
              <mc:Fallback>
                <p:oleObj name="Equation" r:id="rId14" imgW="787320" imgH="330120" progId="Equation.DSMT4">
                  <p:embed/>
                  <p:pic>
                    <p:nvPicPr>
                      <p:cNvPr id="0" name=""/>
                      <p:cNvPicPr>
                        <a:picLocks noChangeAspect="1" noChangeArrowheads="1"/>
                      </p:cNvPicPr>
                      <p:nvPr/>
                    </p:nvPicPr>
                    <p:blipFill>
                      <a:blip r:embed="rId15"/>
                      <a:srcRect/>
                      <a:stretch>
                        <a:fillRect/>
                      </a:stretch>
                    </p:blipFill>
                    <p:spPr bwMode="auto">
                      <a:xfrm>
                        <a:off x="6240463" y="3641725"/>
                        <a:ext cx="1028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a:xfrm>
            <a:off x="4185599" y="5021786"/>
            <a:ext cx="4361707"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Adding a multiple of one row onto another</a:t>
            </a:r>
            <a:endParaRPr lang="en-CA" dirty="0">
              <a:solidFill>
                <a:schemeClr val="bg1"/>
              </a:solidFill>
              <a:latin typeface="Cambria" panose="02040503050406030204" pitchFamily="18" charset="0"/>
              <a:ea typeface="Cambria" panose="02040503050406030204" pitchFamily="18" charset="0"/>
            </a:endParaRPr>
          </a:p>
        </p:txBody>
      </p:sp>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45363203"/>
      </p:ext>
    </p:extLst>
  </p:cSld>
  <p:clrMapOvr>
    <a:masterClrMapping/>
  </p:clrMapOvr>
  <mc:AlternateContent xmlns:mc="http://schemas.openxmlformats.org/markup-compatibility/2006">
    <mc:Choice xmlns:p14="http://schemas.microsoft.com/office/powerpoint/2010/main" Requires="p14">
      <p:transition spd="slow" p14:dur="2000" advTm="82575"/>
    </mc:Choice>
    <mc:Fallback>
      <p:transition spd="slow" advTm="8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5"/>
                </p:tgtEl>
              </p:cMediaNode>
            </p:audio>
          </p:childTnLst>
        </p:cTn>
      </p:par>
    </p:tnLst>
    <p:bldLst>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multiple of one row onto another</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The row operation of adding a multiple </a:t>
            </a:r>
            <a:r>
              <a:rPr lang="en-US" i="1" dirty="0" smtClean="0">
                <a:latin typeface="Symbol" panose="05050102010706020507" pitchFamily="18" charset="2"/>
              </a:rPr>
              <a:t>a</a:t>
            </a:r>
            <a:r>
              <a:rPr lang="en-US" dirty="0" smtClean="0">
                <a:latin typeface="Times New Roman" panose="02020603050405020304" pitchFamily="18" charset="0"/>
              </a:rPr>
              <a:t> </a:t>
            </a:r>
            <a:r>
              <a:rPr lang="en-US" dirty="0" smtClean="0"/>
              <a:t>of Row</a:t>
            </a:r>
            <a:r>
              <a:rPr lang="en-US" dirty="0" smtClean="0">
                <a:latin typeface="Times New Roman" panose="02020603050405020304" pitchFamily="18" charset="0"/>
              </a:rPr>
              <a:t> </a:t>
            </a:r>
            <a:r>
              <a:rPr lang="en-US" i="1" dirty="0" err="1" smtClean="0">
                <a:latin typeface="Times New Roman" panose="02020603050405020304" pitchFamily="18" charset="0"/>
              </a:rPr>
              <a:t>i</a:t>
            </a:r>
            <a:r>
              <a:rPr lang="en-US" i="1" dirty="0" smtClean="0">
                <a:latin typeface="Times New Roman" panose="02020603050405020304" pitchFamily="18" charset="0"/>
              </a:rPr>
              <a:t> </a:t>
            </a:r>
            <a:r>
              <a:rPr lang="en-US" dirty="0" smtClean="0"/>
              <a:t>onto Row</a:t>
            </a:r>
            <a:r>
              <a:rPr lang="en-US" dirty="0" smtClean="0">
                <a:latin typeface="Times New Roman" panose="02020603050405020304" pitchFamily="18" charset="0"/>
              </a:rPr>
              <a:t> </a:t>
            </a:r>
            <a:r>
              <a:rPr lang="en-US" i="1" dirty="0" smtClean="0">
                <a:latin typeface="Times New Roman" panose="02020603050405020304" pitchFamily="18" charset="0"/>
              </a:rPr>
              <a:t>j</a:t>
            </a:r>
            <a:r>
              <a:rPr lang="en-US" dirty="0" smtClean="0"/>
              <a:t> is</a:t>
            </a:r>
            <a:endParaRPr lang="en-US" dirty="0"/>
          </a:p>
          <a:p>
            <a:endParaRPr lang="en-US" dirty="0"/>
          </a:p>
          <a:p>
            <a:endParaRPr lang="en-US" dirty="0"/>
          </a:p>
          <a:p>
            <a:pPr marL="0" indent="0">
              <a:buNone/>
            </a:pPr>
            <a:endParaRPr lang="en-US" dirty="0"/>
          </a:p>
          <a:p>
            <a:r>
              <a:rPr lang="en-US" dirty="0"/>
              <a:t>If                   is an augmented matrix, and you want to show this operation applied to this augmented matrix,</a:t>
            </a:r>
            <a:br>
              <a:rPr lang="en-US" dirty="0"/>
            </a:br>
            <a:r>
              <a:rPr lang="en-US" dirty="0"/>
              <a:t>	you can write </a:t>
            </a: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475161954"/>
              </p:ext>
            </p:extLst>
          </p:nvPr>
        </p:nvGraphicFramePr>
        <p:xfrm>
          <a:off x="3572394" y="2266950"/>
          <a:ext cx="1633538" cy="685800"/>
        </p:xfrm>
        <a:graphic>
          <a:graphicData uri="http://schemas.openxmlformats.org/presentationml/2006/ole">
            <mc:AlternateContent xmlns:mc="http://schemas.openxmlformats.org/markup-compatibility/2006">
              <mc:Choice xmlns:v="urn:schemas-microsoft-com:vml" Requires="v">
                <p:oleObj spid="_x0000_s358436" name="Equation" r:id="rId6" imgW="774360" imgH="355320" progId="Equation.DSMT4">
                  <p:embed/>
                </p:oleObj>
              </mc:Choice>
              <mc:Fallback>
                <p:oleObj name="Equation" r:id="rId6" imgW="774360" imgH="355320" progId="Equation.DSMT4">
                  <p:embed/>
                  <p:pic>
                    <p:nvPicPr>
                      <p:cNvPr id="0" name=""/>
                      <p:cNvPicPr>
                        <a:picLocks noChangeAspect="1" noChangeArrowheads="1"/>
                      </p:cNvPicPr>
                      <p:nvPr/>
                    </p:nvPicPr>
                    <p:blipFill>
                      <a:blip r:embed="rId7"/>
                      <a:srcRect/>
                      <a:stretch>
                        <a:fillRect/>
                      </a:stretch>
                    </p:blipFill>
                    <p:spPr bwMode="auto">
                      <a:xfrm>
                        <a:off x="3572394" y="2266950"/>
                        <a:ext cx="16335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16357345"/>
              </p:ext>
            </p:extLst>
          </p:nvPr>
        </p:nvGraphicFramePr>
        <p:xfrm>
          <a:off x="1216025" y="3246644"/>
          <a:ext cx="936625" cy="415925"/>
        </p:xfrm>
        <a:graphic>
          <a:graphicData uri="http://schemas.openxmlformats.org/presentationml/2006/ole">
            <mc:AlternateContent xmlns:mc="http://schemas.openxmlformats.org/markup-compatibility/2006">
              <mc:Choice xmlns:v="urn:schemas-microsoft-com:vml" Requires="v">
                <p:oleObj spid="_x0000_s358437" name="Equation" r:id="rId8" imgW="787320" imgH="380880" progId="Equation.DSMT4">
                  <p:embed/>
                </p:oleObj>
              </mc:Choice>
              <mc:Fallback>
                <p:oleObj name="Equation" r:id="rId8" imgW="787320" imgH="38088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6025" y="3246644"/>
                        <a:ext cx="936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26486632"/>
              </p:ext>
            </p:extLst>
          </p:nvPr>
        </p:nvGraphicFramePr>
        <p:xfrm>
          <a:off x="3749675" y="4251532"/>
          <a:ext cx="1858963" cy="415925"/>
        </p:xfrm>
        <a:graphic>
          <a:graphicData uri="http://schemas.openxmlformats.org/presentationml/2006/ole">
            <mc:AlternateContent xmlns:mc="http://schemas.openxmlformats.org/markup-compatibility/2006">
              <mc:Choice xmlns:v="urn:schemas-microsoft-com:vml" Requires="v">
                <p:oleObj spid="_x0000_s358438" name="Equation" r:id="rId10" imgW="1562040" imgH="380880" progId="Equation.DSMT4">
                  <p:embed/>
                </p:oleObj>
              </mc:Choice>
              <mc:Fallback>
                <p:oleObj name="Equation" r:id="rId10" imgW="1562040" imgH="380880" progId="Equation.DSMT4">
                  <p:embed/>
                  <p:pic>
                    <p:nvPicPr>
                      <p:cNvPr id="0" name="Object 17"/>
                      <p:cNvPicPr>
                        <a:picLocks noChangeAspect="1" noChangeArrowheads="1"/>
                      </p:cNvPicPr>
                      <p:nvPr/>
                    </p:nvPicPr>
                    <p:blipFill>
                      <a:blip r:embed="rId11"/>
                      <a:srcRect/>
                      <a:stretch>
                        <a:fillRect/>
                      </a:stretch>
                    </p:blipFill>
                    <p:spPr bwMode="auto">
                      <a:xfrm>
                        <a:off x="3749675" y="4251532"/>
                        <a:ext cx="18589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07733244"/>
              </p:ext>
            </p:extLst>
          </p:nvPr>
        </p:nvGraphicFramePr>
        <p:xfrm>
          <a:off x="144463" y="5080000"/>
          <a:ext cx="7970837" cy="1220788"/>
        </p:xfrm>
        <a:graphic>
          <a:graphicData uri="http://schemas.openxmlformats.org/presentationml/2006/ole">
            <mc:AlternateContent xmlns:mc="http://schemas.openxmlformats.org/markup-compatibility/2006">
              <mc:Choice xmlns:v="urn:schemas-microsoft-com:vml" Requires="v">
                <p:oleObj spid="_x0000_s358439" name="Equation" r:id="rId12" imgW="6705360" imgH="1117440" progId="Equation.DSMT4">
                  <p:embed/>
                </p:oleObj>
              </mc:Choice>
              <mc:Fallback>
                <p:oleObj name="Equation" r:id="rId12" imgW="6705360" imgH="1117440" progId="Equation.DSMT4">
                  <p:embed/>
                  <p:pic>
                    <p:nvPicPr>
                      <p:cNvPr id="0" name="Object 11"/>
                      <p:cNvPicPr>
                        <a:picLocks noChangeAspect="1" noChangeArrowheads="1"/>
                      </p:cNvPicPr>
                      <p:nvPr/>
                    </p:nvPicPr>
                    <p:blipFill>
                      <a:blip r:embed="rId13"/>
                      <a:srcRect/>
                      <a:stretch>
                        <a:fillRect/>
                      </a:stretch>
                    </p:blipFill>
                    <p:spPr bwMode="auto">
                      <a:xfrm>
                        <a:off x="144463" y="5080000"/>
                        <a:ext cx="79708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5453389"/>
      </p:ext>
    </p:extLst>
  </p:cSld>
  <p:clrMapOvr>
    <a:masterClrMapping/>
  </p:clrMapOvr>
  <mc:AlternateContent xmlns:mc="http://schemas.openxmlformats.org/markup-compatibility/2006">
    <mc:Choice xmlns:p14="http://schemas.microsoft.com/office/powerpoint/2010/main" Requires="p14">
      <p:transition spd="slow" p14:dur="2000" advTm="68380"/>
    </mc:Choice>
    <mc:Fallback>
      <p:transition spd="slow" advTm="68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operations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Consequently, </a:t>
            </a:r>
            <a:r>
              <a:rPr lang="en-US" dirty="0" smtClean="0"/>
              <a:t>given an augmented matrix,</a:t>
            </a:r>
            <a:br>
              <a:rPr lang="en-US" dirty="0" smtClean="0"/>
            </a:br>
            <a:r>
              <a:rPr lang="en-US" dirty="0" smtClean="0"/>
              <a:t>	we have three row operations</a:t>
            </a:r>
            <a:endParaRPr lang="en-US" dirty="0" smtClean="0"/>
          </a:p>
          <a:p>
            <a:pPr marL="457200" lvl="1" indent="0">
              <a:buNone/>
            </a:pPr>
            <a:endParaRPr lang="en-US" dirty="0" smtClean="0"/>
          </a:p>
          <a:p>
            <a:pPr marL="457200" lvl="1" indent="0">
              <a:buNone/>
            </a:pPr>
            <a:r>
              <a:rPr lang="en-US" dirty="0" smtClean="0"/>
              <a:t>Swapping </a:t>
            </a:r>
            <a:r>
              <a:rPr lang="en-US" dirty="0"/>
              <a:t>Row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t>and Row</a:t>
            </a:r>
            <a:r>
              <a:rPr lang="en-US" dirty="0">
                <a:latin typeface="Times New Roman" panose="02020603050405020304" pitchFamily="18" charset="0"/>
              </a:rPr>
              <a:t> </a:t>
            </a:r>
            <a:r>
              <a:rPr lang="en-US" i="1" dirty="0" smtClean="0">
                <a:latin typeface="Times New Roman" panose="02020603050405020304" pitchFamily="18" charset="0"/>
              </a:rPr>
              <a:t>j</a:t>
            </a:r>
          </a:p>
          <a:p>
            <a:pPr marL="457200" lvl="1" indent="0">
              <a:buNone/>
            </a:pPr>
            <a:endParaRPr lang="en-US" i="1" dirty="0">
              <a:latin typeface="Times New Roman" panose="02020603050405020304" pitchFamily="18" charset="0"/>
            </a:endParaRPr>
          </a:p>
          <a:p>
            <a:pPr marL="457200" lvl="1" indent="0">
              <a:buNone/>
            </a:pPr>
            <a:r>
              <a:rPr lang="en-US" dirty="0" smtClean="0"/>
              <a:t>Multiply </a:t>
            </a:r>
            <a:r>
              <a:rPr lang="en-US" dirty="0"/>
              <a:t>Row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t>by a non-zero scalar</a:t>
            </a:r>
            <a:r>
              <a:rPr lang="en-US" dirty="0">
                <a:latin typeface="Times New Roman" panose="02020603050405020304" pitchFamily="18" charset="0"/>
              </a:rPr>
              <a:t> </a:t>
            </a:r>
            <a:r>
              <a:rPr lang="en-US" i="1" dirty="0" smtClean="0">
                <a:latin typeface="Symbol" panose="05050102010706020507" pitchFamily="18" charset="2"/>
              </a:rPr>
              <a:t>a</a:t>
            </a:r>
          </a:p>
          <a:p>
            <a:pPr marL="457200" lvl="1" indent="0">
              <a:buNone/>
            </a:pPr>
            <a:endParaRPr lang="en-US" i="1" dirty="0">
              <a:latin typeface="Symbol" panose="05050102010706020507" pitchFamily="18" charset="2"/>
            </a:endParaRPr>
          </a:p>
          <a:p>
            <a:pPr marL="457200" lvl="1" indent="0">
              <a:buNone/>
            </a:pPr>
            <a:r>
              <a:rPr lang="en-US" dirty="0" smtClean="0"/>
              <a:t>Adding </a:t>
            </a:r>
            <a:r>
              <a:rPr lang="en-US" dirty="0"/>
              <a:t>a multiple </a:t>
            </a:r>
            <a:r>
              <a:rPr lang="en-US" i="1" dirty="0">
                <a:latin typeface="Symbol" panose="05050102010706020507" pitchFamily="18" charset="2"/>
              </a:rPr>
              <a:t>a</a:t>
            </a:r>
            <a:r>
              <a:rPr lang="en-US" dirty="0">
                <a:latin typeface="Times New Roman" panose="02020603050405020304" pitchFamily="18" charset="0"/>
              </a:rPr>
              <a:t> </a:t>
            </a:r>
            <a:r>
              <a:rPr lang="en-US" dirty="0"/>
              <a:t>of Row</a:t>
            </a:r>
            <a:r>
              <a:rPr lang="en-US" dirty="0">
                <a:latin typeface="Times New Roman" panose="02020603050405020304" pitchFamily="18" charset="0"/>
              </a:rPr>
              <a:t>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t>onto Row</a:t>
            </a:r>
            <a:r>
              <a:rPr lang="en-US" dirty="0">
                <a:latin typeface="Times New Roman" panose="02020603050405020304" pitchFamily="18" charset="0"/>
              </a:rPr>
              <a:t> </a:t>
            </a:r>
            <a:r>
              <a:rPr lang="en-US" i="1" dirty="0" smtClean="0">
                <a:latin typeface="Times New Roman" panose="02020603050405020304" pitchFamily="18" charset="0"/>
              </a:rPr>
              <a:t>j</a:t>
            </a:r>
            <a:endParaRPr lang="en-US" dirty="0"/>
          </a:p>
          <a:p>
            <a:pPr marL="457200" lvl="1" indent="0">
              <a:buNone/>
            </a:pP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4184551175"/>
              </p:ext>
            </p:extLst>
          </p:nvPr>
        </p:nvGraphicFramePr>
        <p:xfrm>
          <a:off x="6110266" y="2684808"/>
          <a:ext cx="1128305" cy="566777"/>
        </p:xfrm>
        <a:graphic>
          <a:graphicData uri="http://schemas.openxmlformats.org/presentationml/2006/ole">
            <mc:AlternateContent xmlns:mc="http://schemas.openxmlformats.org/markup-compatibility/2006">
              <mc:Choice xmlns:v="urn:schemas-microsoft-com:vml" Requires="v">
                <p:oleObj spid="_x0000_s344090" name="Equation" r:id="rId6" imgW="647640" imgH="355320" progId="Equation.DSMT4">
                  <p:embed/>
                </p:oleObj>
              </mc:Choice>
              <mc:Fallback>
                <p:oleObj name="Equation" r:id="rId6" imgW="647640" imgH="35532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0266" y="2684808"/>
                        <a:ext cx="1128305" cy="5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61500718"/>
              </p:ext>
            </p:extLst>
          </p:nvPr>
        </p:nvGraphicFramePr>
        <p:xfrm>
          <a:off x="6110266" y="3482826"/>
          <a:ext cx="818677" cy="526105"/>
        </p:xfrm>
        <a:graphic>
          <a:graphicData uri="http://schemas.openxmlformats.org/presentationml/2006/ole">
            <mc:AlternateContent xmlns:mc="http://schemas.openxmlformats.org/markup-compatibility/2006">
              <mc:Choice xmlns:v="urn:schemas-microsoft-com:vml" Requires="v">
                <p:oleObj spid="_x0000_s344091" name="Equation" r:id="rId8" imgW="469800" imgH="330120" progId="Equation.DSMT4">
                  <p:embed/>
                </p:oleObj>
              </mc:Choice>
              <mc:Fallback>
                <p:oleObj name="Equation" r:id="rId8" imgW="469800" imgH="330120"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266" y="3482826"/>
                        <a:ext cx="818677" cy="52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45175367"/>
              </p:ext>
            </p:extLst>
          </p:nvPr>
        </p:nvGraphicFramePr>
        <p:xfrm>
          <a:off x="6110266" y="4229399"/>
          <a:ext cx="1350032" cy="566777"/>
        </p:xfrm>
        <a:graphic>
          <a:graphicData uri="http://schemas.openxmlformats.org/presentationml/2006/ole">
            <mc:AlternateContent xmlns:mc="http://schemas.openxmlformats.org/markup-compatibility/2006">
              <mc:Choice xmlns:v="urn:schemas-microsoft-com:vml" Requires="v">
                <p:oleObj spid="_x0000_s344092" name="Equation" r:id="rId10" imgW="774360" imgH="355320" progId="Equation.DSMT4">
                  <p:embed/>
                </p:oleObj>
              </mc:Choice>
              <mc:Fallback>
                <p:oleObj name="Equation" r:id="rId10" imgW="774360" imgH="355320" progId="Equation.DSMT4">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0266" y="4229399"/>
                        <a:ext cx="1350032" cy="5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03655176"/>
      </p:ext>
    </p:extLst>
  </p:cSld>
  <p:clrMapOvr>
    <a:masterClrMapping/>
  </p:clrMapOvr>
  <mc:AlternateContent xmlns:mc="http://schemas.openxmlformats.org/markup-compatibility/2006">
    <mc:Choice xmlns:p14="http://schemas.microsoft.com/office/powerpoint/2010/main" Requires="p14">
      <p:transition spd="slow" p14:dur="2000" advTm="33250"/>
    </mc:Choice>
    <mc:Fallback>
      <p:transition spd="slow" advTm="3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Undoing row operations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Can we undo a row operation?</a:t>
            </a:r>
          </a:p>
          <a:p>
            <a:pPr lvl="1"/>
            <a:r>
              <a:rPr lang="en-US" dirty="0" smtClean="0"/>
              <a:t>That is, if we applied a row operation to an augmented matrix,</a:t>
            </a:r>
            <a:br>
              <a:rPr lang="en-US" dirty="0" smtClean="0"/>
            </a:br>
            <a:r>
              <a:rPr lang="en-US" dirty="0" smtClean="0"/>
              <a:t>	is there a row operation that gets us back to the original </a:t>
            </a:r>
            <a:br>
              <a:rPr lang="en-US" dirty="0" smtClean="0"/>
            </a:br>
            <a:r>
              <a:rPr lang="en-US" dirty="0" smtClean="0"/>
              <a:t>   augmented matrix?</a:t>
            </a:r>
            <a:endParaRPr lang="en-US" dirty="0" smtClean="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93384820"/>
      </p:ext>
    </p:extLst>
  </p:cSld>
  <p:clrMapOvr>
    <a:masterClrMapping/>
  </p:clrMapOvr>
  <mc:AlternateContent xmlns:mc="http://schemas.openxmlformats.org/markup-compatibility/2006">
    <mc:Choice xmlns:p14="http://schemas.microsoft.com/office/powerpoint/2010/main" Requires="p14">
      <p:transition spd="slow" p14:dur="2000" advTm="23639"/>
    </mc:Choice>
    <mc:Fallback>
      <p:transition spd="slow" advTm="2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Undoing a swap</a:t>
            </a:r>
            <a:endParaRPr lang="en-CA" dirty="0"/>
          </a:p>
        </p:txBody>
      </p:sp>
      <p:sp>
        <p:nvSpPr>
          <p:cNvPr id="3" name="Content Placeholder 2"/>
          <p:cNvSpPr>
            <a:spLocks noGrp="1"/>
          </p:cNvSpPr>
          <p:nvPr>
            <p:ph idx="1"/>
          </p:nvPr>
        </p:nvSpPr>
        <p:spPr/>
        <p:txBody>
          <a:bodyPr/>
          <a:lstStyle/>
          <a:p>
            <a:r>
              <a:rPr lang="en-US" dirty="0" smtClean="0"/>
              <a:t>Suppose we have an augmented matrix                   and we have applied the operation of swapping Rows 3 and 5</a:t>
            </a:r>
          </a:p>
          <a:p>
            <a:pPr lvl="1"/>
            <a:r>
              <a:rPr lang="en-US" dirty="0" smtClean="0"/>
              <a:t>To undo this, all we need do is swap Rows 3 and 5 again</a:t>
            </a:r>
          </a:p>
          <a:p>
            <a:pPr lvl="1"/>
            <a:endParaRPr lang="en-US" dirty="0"/>
          </a:p>
          <a:p>
            <a:pPr lvl="1"/>
            <a:endParaRPr lang="en-US" dirty="0" smtClean="0"/>
          </a:p>
          <a:p>
            <a:pPr lvl="1"/>
            <a:endParaRPr lang="en-US" dirty="0"/>
          </a:p>
          <a:p>
            <a:pPr lvl="1"/>
            <a:r>
              <a:rPr lang="en-US" dirty="0" smtClean="0"/>
              <a:t>This is like writing </a:t>
            </a:r>
            <a:r>
              <a:rPr lang="en-US" dirty="0" smtClean="0">
                <a:latin typeface="Times New Roman" panose="02020603050405020304" pitchFamily="18" charset="0"/>
              </a:rPr>
              <a:t>ln( </a:t>
            </a:r>
            <a:r>
              <a:rPr lang="en-US" i="1" dirty="0" smtClean="0">
                <a:latin typeface="Times New Roman" panose="02020603050405020304" pitchFamily="18" charset="0"/>
              </a:rPr>
              <a:t>e</a:t>
            </a:r>
            <a:r>
              <a:rPr lang="en-US" i="1" baseline="30000" dirty="0" smtClean="0">
                <a:latin typeface="Times New Roman" panose="02020603050405020304" pitchFamily="18" charset="0"/>
              </a:rPr>
              <a:t>x</a:t>
            </a:r>
            <a:r>
              <a:rPr lang="en-US" dirty="0" smtClean="0">
                <a:latin typeface="Times New Roman" panose="02020603050405020304" pitchFamily="18" charset="0"/>
              </a:rPr>
              <a:t> ) = </a:t>
            </a:r>
            <a:r>
              <a:rPr lang="en-US" i="1" dirty="0" smtClean="0">
                <a:latin typeface="Times New Roman" panose="02020603050405020304" pitchFamily="18" charset="0"/>
              </a:rPr>
              <a:t>x</a:t>
            </a:r>
          </a:p>
          <a:p>
            <a:pPr lvl="1"/>
            <a:endParaRPr lang="en-US" i="1" dirty="0">
              <a:latin typeface="Times New Roman" panose="02020603050405020304" pitchFamily="18" charset="0"/>
            </a:endParaRPr>
          </a:p>
          <a:p>
            <a:pPr lvl="1"/>
            <a:r>
              <a:rPr lang="en-US" dirty="0" smtClean="0"/>
              <a:t>Thus, we may write that </a:t>
            </a:r>
            <a:endParaRPr lang="en-CA" dirty="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871470836"/>
              </p:ext>
            </p:extLst>
          </p:nvPr>
        </p:nvGraphicFramePr>
        <p:xfrm>
          <a:off x="5605269" y="1619263"/>
          <a:ext cx="1030288" cy="457518"/>
        </p:xfrm>
        <a:graphic>
          <a:graphicData uri="http://schemas.openxmlformats.org/presentationml/2006/ole">
            <mc:AlternateContent xmlns:mc="http://schemas.openxmlformats.org/markup-compatibility/2006">
              <mc:Choice xmlns:v="urn:schemas-microsoft-com:vml" Requires="v">
                <p:oleObj spid="_x0000_s365583" name="Equation" r:id="rId6" imgW="787400" imgH="381000" progId="Equation.DSMT4">
                  <p:embed/>
                </p:oleObj>
              </mc:Choice>
              <mc:Fallback>
                <p:oleObj name="Equation" r:id="rId6" imgW="787400" imgH="3810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5269" y="1619263"/>
                        <a:ext cx="1030288" cy="45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03677051"/>
              </p:ext>
            </p:extLst>
          </p:nvPr>
        </p:nvGraphicFramePr>
        <p:xfrm>
          <a:off x="3311095" y="5075410"/>
          <a:ext cx="2674938" cy="606425"/>
        </p:xfrm>
        <a:graphic>
          <a:graphicData uri="http://schemas.openxmlformats.org/presentationml/2006/ole">
            <mc:AlternateContent xmlns:mc="http://schemas.openxmlformats.org/markup-compatibility/2006">
              <mc:Choice xmlns:v="urn:schemas-microsoft-com:vml" Requires="v">
                <p:oleObj spid="_x0000_s365584" name="Equation" r:id="rId8" imgW="1536480" imgH="380880" progId="Equation.DSMT4">
                  <p:embed/>
                </p:oleObj>
              </mc:Choice>
              <mc:Fallback>
                <p:oleObj name="Equation" r:id="rId8" imgW="1536480" imgH="380880"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1095" y="5075410"/>
                        <a:ext cx="26749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00231941"/>
              </p:ext>
            </p:extLst>
          </p:nvPr>
        </p:nvGraphicFramePr>
        <p:xfrm>
          <a:off x="2162934" y="3018460"/>
          <a:ext cx="4586695" cy="501177"/>
        </p:xfrm>
        <a:graphic>
          <a:graphicData uri="http://schemas.openxmlformats.org/presentationml/2006/ole">
            <mc:AlternateContent xmlns:mc="http://schemas.openxmlformats.org/markup-compatibility/2006">
              <mc:Choice xmlns:v="urn:schemas-microsoft-com:vml" Requires="v">
                <p:oleObj spid="_x0000_s365585" name="Equation" r:id="rId10" imgW="3187440" imgH="380880" progId="Equation.DSMT4">
                  <p:embed/>
                </p:oleObj>
              </mc:Choice>
              <mc:Fallback>
                <p:oleObj name="Equation" r:id="rId10" imgW="3187440" imgH="380880" progId="Equation.DSMT4">
                  <p:embed/>
                  <p:pic>
                    <p:nvPicPr>
                      <p:cNvPr id="0" name=""/>
                      <p:cNvPicPr>
                        <a:picLocks noChangeAspect="1" noChangeArrowheads="1"/>
                      </p:cNvPicPr>
                      <p:nvPr/>
                    </p:nvPicPr>
                    <p:blipFill>
                      <a:blip r:embed="rId11"/>
                      <a:srcRect/>
                      <a:stretch>
                        <a:fillRect/>
                      </a:stretch>
                    </p:blipFill>
                    <p:spPr bwMode="auto">
                      <a:xfrm>
                        <a:off x="2162934" y="3018460"/>
                        <a:ext cx="4586695" cy="501177"/>
                      </a:xfrm>
                      <a:prstGeom prst="rect">
                        <a:avLst/>
                      </a:prstGeom>
                      <a:noFill/>
                      <a:ln>
                        <a:noFill/>
                      </a:ln>
                    </p:spPr>
                  </p:pic>
                </p:oleObj>
              </mc:Fallback>
            </mc:AlternateContent>
          </a:graphicData>
        </a:graphic>
      </p:graphicFrame>
      <p:sp>
        <p:nvSpPr>
          <p:cNvPr id="10" name="Rounded Rectangle 9"/>
          <p:cNvSpPr/>
          <p:nvPr/>
        </p:nvSpPr>
        <p:spPr>
          <a:xfrm>
            <a:off x="3163330" y="2957381"/>
            <a:ext cx="2215977" cy="5931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88679023"/>
      </p:ext>
    </p:extLst>
  </p:cSld>
  <p:clrMapOvr>
    <a:masterClrMapping/>
  </p:clrMapOvr>
  <mc:AlternateContent xmlns:mc="http://schemas.openxmlformats.org/markup-compatibility/2006">
    <mc:Choice xmlns:p14="http://schemas.microsoft.com/office/powerpoint/2010/main" Requires="p14">
      <p:transition spd="slow" p14:dur="2000" advTm="137956"/>
    </mc:Choice>
    <mc:Fallback>
      <p:transition spd="slow" advTm="13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Undoing a scalar multiple of a row</a:t>
            </a:r>
            <a:endParaRPr lang="en-CA" dirty="0"/>
          </a:p>
        </p:txBody>
      </p:sp>
      <p:sp>
        <p:nvSpPr>
          <p:cNvPr id="3" name="Content Placeholder 2"/>
          <p:cNvSpPr>
            <a:spLocks noGrp="1"/>
          </p:cNvSpPr>
          <p:nvPr>
            <p:ph idx="1"/>
          </p:nvPr>
        </p:nvSpPr>
        <p:spPr>
          <a:xfrm>
            <a:off x="457199" y="1600200"/>
            <a:ext cx="8402595" cy="4525963"/>
          </a:xfrm>
        </p:spPr>
        <p:txBody>
          <a:bodyPr/>
          <a:lstStyle/>
          <a:p>
            <a:r>
              <a:rPr lang="en-US" dirty="0" smtClean="0"/>
              <a:t>Suppose we have an augmented matrix                   and we have applied the operation of multiplying Row 7 by  </a:t>
            </a:r>
            <a:r>
              <a:rPr lang="en-US" dirty="0" smtClean="0">
                <a:latin typeface="Times New Roman" panose="02020603050405020304" pitchFamily="18" charset="0"/>
              </a:rPr>
              <a:t>–1.25</a:t>
            </a:r>
          </a:p>
          <a:p>
            <a:pPr lvl="1"/>
            <a:r>
              <a:rPr lang="en-US" dirty="0" smtClean="0"/>
              <a:t>To undo this, all we need do is multiply Rows 7 by </a:t>
            </a:r>
            <a:r>
              <a:rPr lang="en-US" dirty="0" smtClean="0">
                <a:latin typeface="Times New Roman" panose="02020603050405020304" pitchFamily="18" charset="0"/>
              </a:rPr>
              <a:t>(–1.25)</a:t>
            </a:r>
            <a:r>
              <a:rPr lang="en-US" baseline="30000" dirty="0" smtClean="0"/>
              <a:t>–1</a:t>
            </a:r>
            <a:r>
              <a:rPr lang="en-US" dirty="0" smtClean="0">
                <a:latin typeface="Times New Roman" panose="02020603050405020304" pitchFamily="18" charset="0"/>
              </a:rPr>
              <a:t> = –0.8</a:t>
            </a:r>
          </a:p>
          <a:p>
            <a:pPr lvl="1"/>
            <a:endParaRPr lang="en-US" dirty="0"/>
          </a:p>
          <a:p>
            <a:pPr lvl="1"/>
            <a:endParaRPr lang="en-US" dirty="0" smtClean="0"/>
          </a:p>
          <a:p>
            <a:pPr marL="457200" lvl="1" indent="0">
              <a:buNone/>
            </a:pPr>
            <a:endParaRPr lang="en-US" i="1" dirty="0">
              <a:latin typeface="Times New Roman" panose="02020603050405020304" pitchFamily="18" charset="0"/>
            </a:endParaRPr>
          </a:p>
          <a:p>
            <a:pPr lvl="1"/>
            <a:r>
              <a:rPr lang="en-US" dirty="0" smtClean="0"/>
              <a:t>Thus, we may write that </a:t>
            </a:r>
            <a:endParaRPr lang="en-CA" dirty="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477655594"/>
              </p:ext>
            </p:extLst>
          </p:nvPr>
        </p:nvGraphicFramePr>
        <p:xfrm>
          <a:off x="5605269" y="1619263"/>
          <a:ext cx="1030288" cy="457518"/>
        </p:xfrm>
        <a:graphic>
          <a:graphicData uri="http://schemas.openxmlformats.org/presentationml/2006/ole">
            <mc:AlternateContent xmlns:mc="http://schemas.openxmlformats.org/markup-compatibility/2006">
              <mc:Choice xmlns:v="urn:schemas-microsoft-com:vml" Requires="v">
                <p:oleObj spid="_x0000_s366600" name="Equation" r:id="rId6" imgW="787400" imgH="381000" progId="Equation.DSMT4">
                  <p:embed/>
                </p:oleObj>
              </mc:Choice>
              <mc:Fallback>
                <p:oleObj name="Equation" r:id="rId6" imgW="787400" imgH="381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5269" y="1619263"/>
                        <a:ext cx="1030288" cy="45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95791326"/>
              </p:ext>
            </p:extLst>
          </p:nvPr>
        </p:nvGraphicFramePr>
        <p:xfrm>
          <a:off x="3509963" y="4398963"/>
          <a:ext cx="2276475" cy="625475"/>
        </p:xfrm>
        <a:graphic>
          <a:graphicData uri="http://schemas.openxmlformats.org/presentationml/2006/ole">
            <mc:AlternateContent xmlns:mc="http://schemas.openxmlformats.org/markup-compatibility/2006">
              <mc:Choice xmlns:v="urn:schemas-microsoft-com:vml" Requires="v">
                <p:oleObj spid="_x0000_s366601" name="Equation" r:id="rId8" imgW="1307880" imgH="393480" progId="Equation.DSMT4">
                  <p:embed/>
                </p:oleObj>
              </mc:Choice>
              <mc:Fallback>
                <p:oleObj name="Equation" r:id="rId8" imgW="1307880" imgH="393480" progId="Equation.DSMT4">
                  <p:embed/>
                  <p:pic>
                    <p:nvPicPr>
                      <p:cNvPr id="0" name=""/>
                      <p:cNvPicPr>
                        <a:picLocks noChangeAspect="1" noChangeArrowheads="1"/>
                      </p:cNvPicPr>
                      <p:nvPr/>
                    </p:nvPicPr>
                    <p:blipFill>
                      <a:blip r:embed="rId9"/>
                      <a:srcRect/>
                      <a:stretch>
                        <a:fillRect/>
                      </a:stretch>
                    </p:blipFill>
                    <p:spPr bwMode="auto">
                      <a:xfrm>
                        <a:off x="3509963" y="4398963"/>
                        <a:ext cx="2276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33555011"/>
              </p:ext>
            </p:extLst>
          </p:nvPr>
        </p:nvGraphicFramePr>
        <p:xfrm>
          <a:off x="2260473" y="3017838"/>
          <a:ext cx="4514850" cy="501650"/>
        </p:xfrm>
        <a:graphic>
          <a:graphicData uri="http://schemas.openxmlformats.org/presentationml/2006/ole">
            <mc:AlternateContent xmlns:mc="http://schemas.openxmlformats.org/markup-compatibility/2006">
              <mc:Choice xmlns:v="urn:schemas-microsoft-com:vml" Requires="v">
                <p:oleObj spid="_x0000_s366602" name="Equation" r:id="rId10" imgW="3136680" imgH="380880" progId="Equation.DSMT4">
                  <p:embed/>
                </p:oleObj>
              </mc:Choice>
              <mc:Fallback>
                <p:oleObj name="Equation" r:id="rId10" imgW="3136680" imgH="380880" progId="Equation.DSMT4">
                  <p:embed/>
                  <p:pic>
                    <p:nvPicPr>
                      <p:cNvPr id="0" name=""/>
                      <p:cNvPicPr>
                        <a:picLocks noChangeAspect="1" noChangeArrowheads="1"/>
                      </p:cNvPicPr>
                      <p:nvPr/>
                    </p:nvPicPr>
                    <p:blipFill>
                      <a:blip r:embed="rId11"/>
                      <a:srcRect/>
                      <a:stretch>
                        <a:fillRect/>
                      </a:stretch>
                    </p:blipFill>
                    <p:spPr bwMode="auto">
                      <a:xfrm>
                        <a:off x="2260473" y="3017838"/>
                        <a:ext cx="4514850" cy="501650"/>
                      </a:xfrm>
                      <a:prstGeom prst="rect">
                        <a:avLst/>
                      </a:prstGeom>
                      <a:noFill/>
                      <a:ln>
                        <a:noFill/>
                      </a:ln>
                    </p:spPr>
                  </p:pic>
                </p:oleObj>
              </mc:Fallback>
            </mc:AlternateContent>
          </a:graphicData>
        </a:graphic>
      </p:graphicFrame>
      <p:sp>
        <p:nvSpPr>
          <p:cNvPr id="10" name="Rounded Rectangle 9"/>
          <p:cNvSpPr/>
          <p:nvPr/>
        </p:nvSpPr>
        <p:spPr>
          <a:xfrm>
            <a:off x="3163330" y="2957381"/>
            <a:ext cx="2215977" cy="5931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91664014"/>
      </p:ext>
    </p:extLst>
  </p:cSld>
  <p:clrMapOvr>
    <a:masterClrMapping/>
  </p:clrMapOvr>
  <mc:AlternateContent xmlns:mc="http://schemas.openxmlformats.org/markup-compatibility/2006">
    <mc:Choice xmlns:p14="http://schemas.microsoft.com/office/powerpoint/2010/main" Requires="p14">
      <p:transition spd="slow" p14:dur="2000" advTm="121417"/>
    </mc:Choice>
    <mc:Fallback>
      <p:transition spd="slow" advTm="121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Undoing adding a scalar multiple of a row</a:t>
            </a:r>
            <a:endParaRPr lang="en-CA" dirty="0"/>
          </a:p>
        </p:txBody>
      </p:sp>
      <p:sp>
        <p:nvSpPr>
          <p:cNvPr id="3" name="Content Placeholder 2"/>
          <p:cNvSpPr>
            <a:spLocks noGrp="1"/>
          </p:cNvSpPr>
          <p:nvPr>
            <p:ph idx="1"/>
          </p:nvPr>
        </p:nvSpPr>
        <p:spPr>
          <a:xfrm>
            <a:off x="457199" y="1600200"/>
            <a:ext cx="8402595" cy="4525963"/>
          </a:xfrm>
        </p:spPr>
        <p:txBody>
          <a:bodyPr/>
          <a:lstStyle/>
          <a:p>
            <a:r>
              <a:rPr lang="en-US" dirty="0" smtClean="0"/>
              <a:t>Suppose we have an augmented matrix                   and we have applied the operation of adding 2.7 times Row 1 onto Row 5</a:t>
            </a:r>
            <a:endParaRPr lang="en-US" dirty="0" smtClean="0">
              <a:latin typeface="Times New Roman" panose="02020603050405020304" pitchFamily="18" charset="0"/>
            </a:endParaRPr>
          </a:p>
          <a:p>
            <a:pPr lvl="1"/>
            <a:r>
              <a:rPr lang="en-US" dirty="0" smtClean="0"/>
              <a:t>To undo this, all we need do is add –2.7 times Rows 1 onto Row 5</a:t>
            </a:r>
            <a:endParaRPr lang="en-US" dirty="0" smtClean="0">
              <a:latin typeface="Times New Roman" panose="02020603050405020304" pitchFamily="18" charset="0"/>
            </a:endParaRPr>
          </a:p>
          <a:p>
            <a:pPr lvl="1"/>
            <a:endParaRPr lang="en-US" dirty="0"/>
          </a:p>
          <a:p>
            <a:pPr lvl="1"/>
            <a:endParaRPr lang="en-US" dirty="0" smtClean="0"/>
          </a:p>
          <a:p>
            <a:pPr marL="457200" lvl="1" indent="0">
              <a:buNone/>
            </a:pPr>
            <a:endParaRPr lang="en-US" i="1" dirty="0">
              <a:latin typeface="Times New Roman" panose="02020603050405020304" pitchFamily="18" charset="0"/>
            </a:endParaRPr>
          </a:p>
          <a:p>
            <a:pPr lvl="1"/>
            <a:r>
              <a:rPr lang="en-US" dirty="0" smtClean="0"/>
              <a:t>Thus, we may write that </a:t>
            </a:r>
            <a:endParaRPr lang="en-CA" dirty="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775512005"/>
              </p:ext>
            </p:extLst>
          </p:nvPr>
        </p:nvGraphicFramePr>
        <p:xfrm>
          <a:off x="5605269" y="1619263"/>
          <a:ext cx="1030288" cy="457518"/>
        </p:xfrm>
        <a:graphic>
          <a:graphicData uri="http://schemas.openxmlformats.org/presentationml/2006/ole">
            <mc:AlternateContent xmlns:mc="http://schemas.openxmlformats.org/markup-compatibility/2006">
              <mc:Choice xmlns:v="urn:schemas-microsoft-com:vml" Requires="v">
                <p:oleObj spid="_x0000_s367627" name="Equation" r:id="rId6" imgW="787400" imgH="381000" progId="Equation.DSMT4">
                  <p:embed/>
                </p:oleObj>
              </mc:Choice>
              <mc:Fallback>
                <p:oleObj name="Equation" r:id="rId6" imgW="787400" imgH="381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5269" y="1619263"/>
                        <a:ext cx="1030288" cy="45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3718370"/>
              </p:ext>
            </p:extLst>
          </p:nvPr>
        </p:nvGraphicFramePr>
        <p:xfrm>
          <a:off x="3024188" y="4408488"/>
          <a:ext cx="3248025" cy="604837"/>
        </p:xfrm>
        <a:graphic>
          <a:graphicData uri="http://schemas.openxmlformats.org/presentationml/2006/ole">
            <mc:AlternateContent xmlns:mc="http://schemas.openxmlformats.org/markup-compatibility/2006">
              <mc:Choice xmlns:v="urn:schemas-microsoft-com:vml" Requires="v">
                <p:oleObj spid="_x0000_s367628" name="Equation" r:id="rId8" imgW="1866600" imgH="380880" progId="Equation.DSMT4">
                  <p:embed/>
                </p:oleObj>
              </mc:Choice>
              <mc:Fallback>
                <p:oleObj name="Equation" r:id="rId8" imgW="1866600" imgH="380880" progId="Equation.DSMT4">
                  <p:embed/>
                  <p:pic>
                    <p:nvPicPr>
                      <p:cNvPr id="0" name=""/>
                      <p:cNvPicPr>
                        <a:picLocks noChangeAspect="1" noChangeArrowheads="1"/>
                      </p:cNvPicPr>
                      <p:nvPr/>
                    </p:nvPicPr>
                    <p:blipFill>
                      <a:blip r:embed="rId9"/>
                      <a:srcRect/>
                      <a:stretch>
                        <a:fillRect/>
                      </a:stretch>
                    </p:blipFill>
                    <p:spPr bwMode="auto">
                      <a:xfrm>
                        <a:off x="3024188" y="4408488"/>
                        <a:ext cx="32480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2564024"/>
              </p:ext>
            </p:extLst>
          </p:nvPr>
        </p:nvGraphicFramePr>
        <p:xfrm>
          <a:off x="1857846" y="3017838"/>
          <a:ext cx="5172075" cy="501650"/>
        </p:xfrm>
        <a:graphic>
          <a:graphicData uri="http://schemas.openxmlformats.org/presentationml/2006/ole">
            <mc:AlternateContent xmlns:mc="http://schemas.openxmlformats.org/markup-compatibility/2006">
              <mc:Choice xmlns:v="urn:schemas-microsoft-com:vml" Requires="v">
                <p:oleObj spid="_x0000_s367629" name="Equation" r:id="rId10" imgW="3593880" imgH="380880" progId="Equation.DSMT4">
                  <p:embed/>
                </p:oleObj>
              </mc:Choice>
              <mc:Fallback>
                <p:oleObj name="Equation" r:id="rId10" imgW="3593880" imgH="380880" progId="Equation.DSMT4">
                  <p:embed/>
                  <p:pic>
                    <p:nvPicPr>
                      <p:cNvPr id="0" name=""/>
                      <p:cNvPicPr>
                        <a:picLocks noChangeAspect="1" noChangeArrowheads="1"/>
                      </p:cNvPicPr>
                      <p:nvPr/>
                    </p:nvPicPr>
                    <p:blipFill>
                      <a:blip r:embed="rId11"/>
                      <a:srcRect/>
                      <a:stretch>
                        <a:fillRect/>
                      </a:stretch>
                    </p:blipFill>
                    <p:spPr bwMode="auto">
                      <a:xfrm>
                        <a:off x="1857846" y="3017838"/>
                        <a:ext cx="5172075" cy="501650"/>
                      </a:xfrm>
                      <a:prstGeom prst="rect">
                        <a:avLst/>
                      </a:prstGeom>
                      <a:noFill/>
                      <a:ln>
                        <a:noFill/>
                      </a:ln>
                    </p:spPr>
                  </p:pic>
                </p:oleObj>
              </mc:Fallback>
            </mc:AlternateContent>
          </a:graphicData>
        </a:graphic>
      </p:graphicFrame>
      <p:sp>
        <p:nvSpPr>
          <p:cNvPr id="10" name="Rounded Rectangle 9"/>
          <p:cNvSpPr/>
          <p:nvPr/>
        </p:nvSpPr>
        <p:spPr>
          <a:xfrm>
            <a:off x="3163330" y="2957381"/>
            <a:ext cx="2434281" cy="5931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10213397"/>
      </p:ext>
    </p:extLst>
  </p:cSld>
  <p:clrMapOvr>
    <a:masterClrMapping/>
  </p:clrMapOvr>
  <mc:AlternateContent xmlns:mc="http://schemas.openxmlformats.org/markup-compatibility/2006">
    <mc:Choice xmlns:p14="http://schemas.microsoft.com/office/powerpoint/2010/main" Requires="p14">
      <p:transition spd="slow" p14:dur="2000" advTm="84418"/>
    </mc:Choice>
    <mc:Fallback>
      <p:transition spd="slow" advTm="8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operations</a:t>
            </a:r>
            <a:endParaRPr lang="en-CA" dirty="0">
              <a:latin typeface="Times New Roman" panose="02020603050405020304" pitchFamily="18" charset="0"/>
            </a:endParaRPr>
          </a:p>
        </p:txBody>
      </p:sp>
      <p:sp>
        <p:nvSpPr>
          <p:cNvPr id="3" name="Content Placeholder 2"/>
          <p:cNvSpPr>
            <a:spLocks noGrp="1"/>
          </p:cNvSpPr>
          <p:nvPr>
            <p:ph idx="1"/>
          </p:nvPr>
        </p:nvSpPr>
        <p:spPr>
          <a:xfrm>
            <a:off x="457199" y="1600200"/>
            <a:ext cx="8377311" cy="4525963"/>
          </a:xfrm>
        </p:spPr>
        <p:txBody>
          <a:bodyPr/>
          <a:lstStyle/>
          <a:p>
            <a:r>
              <a:rPr lang="en-US" dirty="0" smtClean="0"/>
              <a:t>Thus, we have three row operations,</a:t>
            </a:r>
          </a:p>
          <a:p>
            <a:pPr marL="0" indent="0">
              <a:buNone/>
            </a:pPr>
            <a:r>
              <a:rPr lang="en-US" dirty="0" smtClean="0"/>
              <a:t>          and the inverse of each row operation is another row operation</a:t>
            </a:r>
            <a:endParaRPr lang="en-US" dirty="0" smtClean="0"/>
          </a:p>
          <a:p>
            <a:pPr marL="457200" lvl="1" indent="0">
              <a:buNone/>
            </a:pPr>
            <a:endParaRPr lang="en-US" dirty="0" smtClean="0"/>
          </a:p>
          <a:p>
            <a:pPr marL="457200" lvl="1" indent="0">
              <a:buNone/>
            </a:pPr>
            <a:r>
              <a:rPr lang="en-US" dirty="0" smtClean="0"/>
              <a:t>Swapping </a:t>
            </a:r>
            <a:r>
              <a:rPr lang="en-US" dirty="0"/>
              <a:t>Row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t>and Row</a:t>
            </a:r>
            <a:r>
              <a:rPr lang="en-US" dirty="0">
                <a:latin typeface="Times New Roman" panose="02020603050405020304" pitchFamily="18" charset="0"/>
              </a:rPr>
              <a:t> </a:t>
            </a:r>
            <a:r>
              <a:rPr lang="en-US" i="1" dirty="0" smtClean="0">
                <a:latin typeface="Times New Roman" panose="02020603050405020304" pitchFamily="18" charset="0"/>
              </a:rPr>
              <a:t>j</a:t>
            </a:r>
          </a:p>
          <a:p>
            <a:pPr marL="457200" lvl="1" indent="0">
              <a:buNone/>
            </a:pPr>
            <a:endParaRPr lang="en-US" i="1" dirty="0">
              <a:latin typeface="Times New Roman" panose="02020603050405020304" pitchFamily="18" charset="0"/>
            </a:endParaRPr>
          </a:p>
          <a:p>
            <a:pPr marL="457200" lvl="1" indent="0">
              <a:buNone/>
            </a:pPr>
            <a:r>
              <a:rPr lang="en-US" dirty="0" smtClean="0"/>
              <a:t>Multiply </a:t>
            </a:r>
            <a:r>
              <a:rPr lang="en-US" dirty="0"/>
              <a:t>Row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t>by a non-zero scalar</a:t>
            </a:r>
            <a:r>
              <a:rPr lang="en-US" dirty="0">
                <a:latin typeface="Times New Roman" panose="02020603050405020304" pitchFamily="18" charset="0"/>
              </a:rPr>
              <a:t> </a:t>
            </a:r>
            <a:r>
              <a:rPr lang="en-US" i="1" dirty="0" smtClean="0">
                <a:latin typeface="Symbol" panose="05050102010706020507" pitchFamily="18" charset="2"/>
              </a:rPr>
              <a:t>a</a:t>
            </a:r>
          </a:p>
          <a:p>
            <a:pPr marL="457200" lvl="1" indent="0">
              <a:buNone/>
            </a:pPr>
            <a:endParaRPr lang="en-US" i="1" dirty="0">
              <a:latin typeface="Symbol" panose="05050102010706020507" pitchFamily="18" charset="2"/>
            </a:endParaRPr>
          </a:p>
          <a:p>
            <a:pPr marL="457200" lvl="1" indent="0">
              <a:buNone/>
            </a:pPr>
            <a:r>
              <a:rPr lang="en-US" dirty="0" smtClean="0"/>
              <a:t>Adding </a:t>
            </a:r>
            <a:r>
              <a:rPr lang="en-US" dirty="0"/>
              <a:t>a multiple </a:t>
            </a:r>
            <a:r>
              <a:rPr lang="en-US" i="1" dirty="0">
                <a:latin typeface="Symbol" panose="05050102010706020507" pitchFamily="18" charset="2"/>
              </a:rPr>
              <a:t>a</a:t>
            </a:r>
            <a:r>
              <a:rPr lang="en-US" dirty="0">
                <a:latin typeface="Times New Roman" panose="02020603050405020304" pitchFamily="18" charset="0"/>
              </a:rPr>
              <a:t> </a:t>
            </a:r>
            <a:r>
              <a:rPr lang="en-US" dirty="0"/>
              <a:t>of Row</a:t>
            </a:r>
            <a:r>
              <a:rPr lang="en-US" dirty="0">
                <a:latin typeface="Times New Roman" panose="02020603050405020304" pitchFamily="18" charset="0"/>
              </a:rPr>
              <a:t>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t>onto Row</a:t>
            </a:r>
            <a:r>
              <a:rPr lang="en-US" dirty="0">
                <a:latin typeface="Times New Roman" panose="02020603050405020304" pitchFamily="18" charset="0"/>
              </a:rPr>
              <a:t> </a:t>
            </a:r>
            <a:r>
              <a:rPr lang="en-US" i="1" dirty="0" smtClean="0">
                <a:latin typeface="Times New Roman" panose="02020603050405020304" pitchFamily="18" charset="0"/>
              </a:rPr>
              <a:t>j</a:t>
            </a:r>
            <a:endParaRPr lang="en-US" dirty="0"/>
          </a:p>
          <a:p>
            <a:pPr marL="457200" lvl="1" indent="0">
              <a:buNone/>
            </a:pP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917177502"/>
              </p:ext>
            </p:extLst>
          </p:nvPr>
        </p:nvGraphicFramePr>
        <p:xfrm>
          <a:off x="5814838" y="2684808"/>
          <a:ext cx="1128305" cy="566777"/>
        </p:xfrm>
        <a:graphic>
          <a:graphicData uri="http://schemas.openxmlformats.org/presentationml/2006/ole">
            <mc:AlternateContent xmlns:mc="http://schemas.openxmlformats.org/markup-compatibility/2006">
              <mc:Choice xmlns:v="urn:schemas-microsoft-com:vml" Requires="v">
                <p:oleObj spid="_x0000_s374786" name="Equation" r:id="rId6" imgW="647640" imgH="355320" progId="Equation.DSMT4">
                  <p:embed/>
                </p:oleObj>
              </mc:Choice>
              <mc:Fallback>
                <p:oleObj name="Equation" r:id="rId6" imgW="647640" imgH="3553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4838" y="2684808"/>
                        <a:ext cx="1128305" cy="5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09009265"/>
              </p:ext>
            </p:extLst>
          </p:nvPr>
        </p:nvGraphicFramePr>
        <p:xfrm>
          <a:off x="5814838" y="3482826"/>
          <a:ext cx="818677" cy="526105"/>
        </p:xfrm>
        <a:graphic>
          <a:graphicData uri="http://schemas.openxmlformats.org/presentationml/2006/ole">
            <mc:AlternateContent xmlns:mc="http://schemas.openxmlformats.org/markup-compatibility/2006">
              <mc:Choice xmlns:v="urn:schemas-microsoft-com:vml" Requires="v">
                <p:oleObj spid="_x0000_s374787" name="Equation" r:id="rId8" imgW="469800" imgH="330120" progId="Equation.DSMT4">
                  <p:embed/>
                </p:oleObj>
              </mc:Choice>
              <mc:Fallback>
                <p:oleObj name="Equation" r:id="rId8" imgW="469800" imgH="33012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4838" y="3482826"/>
                        <a:ext cx="818677" cy="52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01152998"/>
              </p:ext>
            </p:extLst>
          </p:nvPr>
        </p:nvGraphicFramePr>
        <p:xfrm>
          <a:off x="5814838" y="4229399"/>
          <a:ext cx="1350032" cy="566777"/>
        </p:xfrm>
        <a:graphic>
          <a:graphicData uri="http://schemas.openxmlformats.org/presentationml/2006/ole">
            <mc:AlternateContent xmlns:mc="http://schemas.openxmlformats.org/markup-compatibility/2006">
              <mc:Choice xmlns:v="urn:schemas-microsoft-com:vml" Requires="v">
                <p:oleObj spid="_x0000_s374788" name="Equation" r:id="rId10" imgW="774360" imgH="355320" progId="Equation.DSMT4">
                  <p:embed/>
                </p:oleObj>
              </mc:Choice>
              <mc:Fallback>
                <p:oleObj name="Equation" r:id="rId10" imgW="774360" imgH="35532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4838" y="4229399"/>
                        <a:ext cx="1350032" cy="5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571057943"/>
              </p:ext>
            </p:extLst>
          </p:nvPr>
        </p:nvGraphicFramePr>
        <p:xfrm>
          <a:off x="7348538" y="2696528"/>
          <a:ext cx="1128305" cy="566777"/>
        </p:xfrm>
        <a:graphic>
          <a:graphicData uri="http://schemas.openxmlformats.org/presentationml/2006/ole">
            <mc:AlternateContent xmlns:mc="http://schemas.openxmlformats.org/markup-compatibility/2006">
              <mc:Choice xmlns:v="urn:schemas-microsoft-com:vml" Requires="v">
                <p:oleObj spid="_x0000_s374789" name="Equation" r:id="rId12" imgW="647640" imgH="355320" progId="Equation.DSMT4">
                  <p:embed/>
                </p:oleObj>
              </mc:Choice>
              <mc:Fallback>
                <p:oleObj name="Equation" r:id="rId12" imgW="647640" imgH="3553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8538" y="2696528"/>
                        <a:ext cx="1128305" cy="56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1301142"/>
              </p:ext>
            </p:extLst>
          </p:nvPr>
        </p:nvGraphicFramePr>
        <p:xfrm>
          <a:off x="7348538" y="3463925"/>
          <a:ext cx="1039812" cy="587375"/>
        </p:xfrm>
        <a:graphic>
          <a:graphicData uri="http://schemas.openxmlformats.org/presentationml/2006/ole">
            <mc:AlternateContent xmlns:mc="http://schemas.openxmlformats.org/markup-compatibility/2006">
              <mc:Choice xmlns:v="urn:schemas-microsoft-com:vml" Requires="v">
                <p:oleObj spid="_x0000_s374790" name="Equation" r:id="rId13" imgW="596880" imgH="368280" progId="Equation.DSMT4">
                  <p:embed/>
                </p:oleObj>
              </mc:Choice>
              <mc:Fallback>
                <p:oleObj name="Equation" r:id="rId13" imgW="596880" imgH="368280" progId="Equation.DSMT4">
                  <p:embed/>
                  <p:pic>
                    <p:nvPicPr>
                      <p:cNvPr id="0" name=""/>
                      <p:cNvPicPr>
                        <a:picLocks noChangeAspect="1" noChangeArrowheads="1"/>
                      </p:cNvPicPr>
                      <p:nvPr/>
                    </p:nvPicPr>
                    <p:blipFill>
                      <a:blip r:embed="rId14"/>
                      <a:srcRect/>
                      <a:stretch>
                        <a:fillRect/>
                      </a:stretch>
                    </p:blipFill>
                    <p:spPr bwMode="auto">
                      <a:xfrm>
                        <a:off x="7348538" y="3463925"/>
                        <a:ext cx="1039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80614466"/>
              </p:ext>
            </p:extLst>
          </p:nvPr>
        </p:nvGraphicFramePr>
        <p:xfrm>
          <a:off x="7348538" y="4241800"/>
          <a:ext cx="1506537" cy="566738"/>
        </p:xfrm>
        <a:graphic>
          <a:graphicData uri="http://schemas.openxmlformats.org/presentationml/2006/ole">
            <mc:AlternateContent xmlns:mc="http://schemas.openxmlformats.org/markup-compatibility/2006">
              <mc:Choice xmlns:v="urn:schemas-microsoft-com:vml" Requires="v">
                <p:oleObj spid="_x0000_s374791" name="Equation" r:id="rId15" imgW="863280" imgH="355320" progId="Equation.DSMT4">
                  <p:embed/>
                </p:oleObj>
              </mc:Choice>
              <mc:Fallback>
                <p:oleObj name="Equation" r:id="rId15" imgW="863280" imgH="355320" progId="Equation.DSMT4">
                  <p:embed/>
                  <p:pic>
                    <p:nvPicPr>
                      <p:cNvPr id="0" name=""/>
                      <p:cNvPicPr>
                        <a:picLocks noChangeAspect="1" noChangeArrowheads="1"/>
                      </p:cNvPicPr>
                      <p:nvPr/>
                    </p:nvPicPr>
                    <p:blipFill>
                      <a:blip r:embed="rId16"/>
                      <a:srcRect/>
                      <a:stretch>
                        <a:fillRect/>
                      </a:stretch>
                    </p:blipFill>
                    <p:spPr bwMode="auto">
                      <a:xfrm>
                        <a:off x="7348538" y="4241800"/>
                        <a:ext cx="1506537"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2533784"/>
      </p:ext>
    </p:extLst>
  </p:cSld>
  <p:clrMapOvr>
    <a:masterClrMapping/>
  </p:clrMapOvr>
  <mc:AlternateContent xmlns:mc="http://schemas.openxmlformats.org/markup-compatibility/2006">
    <mc:Choice xmlns:p14="http://schemas.microsoft.com/office/powerpoint/2010/main" Requires="p14">
      <p:transition spd="slow" p14:dur="2000" advTm="39429"/>
    </mc:Choice>
    <mc:Fallback>
      <p:transition spd="slow" advTm="3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equivalence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What is important about row operations is that they do not change the solution to the augmented matrix</a:t>
            </a: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2590339083"/>
              </p:ext>
            </p:extLst>
          </p:nvPr>
        </p:nvGraphicFramePr>
        <p:xfrm>
          <a:off x="1004302" y="2502071"/>
          <a:ext cx="6778625" cy="1109662"/>
        </p:xfrm>
        <a:graphic>
          <a:graphicData uri="http://schemas.openxmlformats.org/presentationml/2006/ole">
            <mc:AlternateContent xmlns:mc="http://schemas.openxmlformats.org/markup-compatibility/2006">
              <mc:Choice xmlns:v="urn:schemas-microsoft-com:vml" Requires="v">
                <p:oleObj spid="_x0000_s370700" name="Equation" r:id="rId6" imgW="6273720" imgH="1117440" progId="Equation.DSMT4">
                  <p:embed/>
                </p:oleObj>
              </mc:Choice>
              <mc:Fallback>
                <p:oleObj name="Equation" r:id="rId6" imgW="6273720" imgH="1117440" progId="Equation.DSMT4">
                  <p:embed/>
                  <p:pic>
                    <p:nvPicPr>
                      <p:cNvPr id="0" name="Object 13"/>
                      <p:cNvPicPr>
                        <a:picLocks noChangeAspect="1" noChangeArrowheads="1"/>
                      </p:cNvPicPr>
                      <p:nvPr/>
                    </p:nvPicPr>
                    <p:blipFill>
                      <a:blip r:embed="rId7"/>
                      <a:srcRect/>
                      <a:stretch>
                        <a:fillRect/>
                      </a:stretch>
                    </p:blipFill>
                    <p:spPr bwMode="auto">
                      <a:xfrm>
                        <a:off x="1004302" y="2502071"/>
                        <a:ext cx="67786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34143914"/>
              </p:ext>
            </p:extLst>
          </p:nvPr>
        </p:nvGraphicFramePr>
        <p:xfrm>
          <a:off x="1186623" y="3921294"/>
          <a:ext cx="6381750" cy="1109662"/>
        </p:xfrm>
        <a:graphic>
          <a:graphicData uri="http://schemas.openxmlformats.org/presentationml/2006/ole">
            <mc:AlternateContent xmlns:mc="http://schemas.openxmlformats.org/markup-compatibility/2006">
              <mc:Choice xmlns:v="urn:schemas-microsoft-com:vml" Requires="v">
                <p:oleObj spid="_x0000_s370701" name="Equation" r:id="rId8" imgW="5905440" imgH="1117440" progId="Equation.DSMT4">
                  <p:embed/>
                </p:oleObj>
              </mc:Choice>
              <mc:Fallback>
                <p:oleObj name="Equation" r:id="rId8" imgW="5905440" imgH="1117440" progId="Equation.DSMT4">
                  <p:embed/>
                  <p:pic>
                    <p:nvPicPr>
                      <p:cNvPr id="0" name=""/>
                      <p:cNvPicPr>
                        <a:picLocks noChangeAspect="1" noChangeArrowheads="1"/>
                      </p:cNvPicPr>
                      <p:nvPr/>
                    </p:nvPicPr>
                    <p:blipFill>
                      <a:blip r:embed="rId9"/>
                      <a:srcRect/>
                      <a:stretch>
                        <a:fillRect/>
                      </a:stretch>
                    </p:blipFill>
                    <p:spPr bwMode="auto">
                      <a:xfrm>
                        <a:off x="1186623" y="3921294"/>
                        <a:ext cx="638175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27079787"/>
              </p:ext>
            </p:extLst>
          </p:nvPr>
        </p:nvGraphicFramePr>
        <p:xfrm>
          <a:off x="1388416" y="5284910"/>
          <a:ext cx="5805488" cy="1109663"/>
        </p:xfrm>
        <a:graphic>
          <a:graphicData uri="http://schemas.openxmlformats.org/presentationml/2006/ole">
            <mc:AlternateContent xmlns:mc="http://schemas.openxmlformats.org/markup-compatibility/2006">
              <mc:Choice xmlns:v="urn:schemas-microsoft-com:vml" Requires="v">
                <p:oleObj spid="_x0000_s370702" name="Equation" r:id="rId10" imgW="5371920" imgH="1117440" progId="Equation.DSMT4">
                  <p:embed/>
                </p:oleObj>
              </mc:Choice>
              <mc:Fallback>
                <p:oleObj name="Equation" r:id="rId10" imgW="5371920" imgH="1117440" progId="Equation.DSMT4">
                  <p:embed/>
                  <p:pic>
                    <p:nvPicPr>
                      <p:cNvPr id="0" name=""/>
                      <p:cNvPicPr>
                        <a:picLocks noChangeAspect="1" noChangeArrowheads="1"/>
                      </p:cNvPicPr>
                      <p:nvPr/>
                    </p:nvPicPr>
                    <p:blipFill>
                      <a:blip r:embed="rId11"/>
                      <a:srcRect/>
                      <a:stretch>
                        <a:fillRect/>
                      </a:stretch>
                    </p:blipFill>
                    <p:spPr bwMode="auto">
                      <a:xfrm>
                        <a:off x="1388416" y="5284910"/>
                        <a:ext cx="5805488"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578683703"/>
              </p:ext>
            </p:extLst>
          </p:nvPr>
        </p:nvGraphicFramePr>
        <p:xfrm>
          <a:off x="2083850" y="2499556"/>
          <a:ext cx="2757487" cy="1109663"/>
        </p:xfrm>
        <a:graphic>
          <a:graphicData uri="http://schemas.openxmlformats.org/presentationml/2006/ole">
            <mc:AlternateContent xmlns:mc="http://schemas.openxmlformats.org/markup-compatibility/2006">
              <mc:Choice xmlns:v="urn:schemas-microsoft-com:vml" Requires="v">
                <p:oleObj spid="_x0000_s370703" name="Equation" r:id="rId12" imgW="2552400" imgH="1117440" progId="Equation.DSMT4">
                  <p:embed/>
                </p:oleObj>
              </mc:Choice>
              <mc:Fallback>
                <p:oleObj name="Equation" r:id="rId12" imgW="2552400" imgH="1117440" progId="Equation.DSMT4">
                  <p:embed/>
                  <p:pic>
                    <p:nvPicPr>
                      <p:cNvPr id="0" name=""/>
                      <p:cNvPicPr>
                        <a:picLocks noChangeAspect="1" noChangeArrowheads="1"/>
                      </p:cNvPicPr>
                      <p:nvPr/>
                    </p:nvPicPr>
                    <p:blipFill>
                      <a:blip r:embed="rId13"/>
                      <a:srcRect/>
                      <a:stretch>
                        <a:fillRect/>
                      </a:stretch>
                    </p:blipFill>
                    <p:spPr bwMode="auto">
                      <a:xfrm>
                        <a:off x="2083850" y="2499556"/>
                        <a:ext cx="2757487"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61295145"/>
      </p:ext>
    </p:extLst>
  </p:cSld>
  <p:clrMapOvr>
    <a:masterClrMapping/>
  </p:clrMapOvr>
  <mc:AlternateContent xmlns:mc="http://schemas.openxmlformats.org/markup-compatibility/2006">
    <mc:Choice xmlns:p14="http://schemas.microsoft.com/office/powerpoint/2010/main" Requires="p14">
      <p:transition spd="slow" p14:dur="2000" advTm="141981"/>
    </mc:Choice>
    <mc:Fallback>
      <p:transition spd="slow" advTm="14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equivalence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pPr marL="0" indent="0">
              <a:buNone/>
            </a:pPr>
            <a:r>
              <a:rPr lang="en-US" dirty="0" smtClean="0"/>
              <a:t>Definition:</a:t>
            </a:r>
          </a:p>
          <a:p>
            <a:pPr marL="0" indent="0">
              <a:buNone/>
            </a:pPr>
            <a:r>
              <a:rPr lang="en-US" dirty="0"/>
              <a:t>	</a:t>
            </a:r>
            <a:r>
              <a:rPr lang="en-US" dirty="0" smtClean="0"/>
              <a:t>Two augmented matrices are </a:t>
            </a:r>
            <a:r>
              <a:rPr lang="en-US" i="1" dirty="0" smtClean="0"/>
              <a:t>row equivalent</a:t>
            </a:r>
            <a:r>
              <a:rPr lang="en-US" dirty="0" smtClean="0"/>
              <a:t> if there exists</a:t>
            </a:r>
            <a:br>
              <a:rPr lang="en-US" dirty="0" smtClean="0"/>
            </a:br>
            <a:r>
              <a:rPr lang="en-US" dirty="0" smtClean="0"/>
              <a:t>	a sequence of row operations that transforms one 	augmented matrix into the other.</a:t>
            </a:r>
          </a:p>
          <a:p>
            <a:pPr marL="0" indent="0">
              <a:buNone/>
            </a:pPr>
            <a:endParaRPr lang="en-US" dirty="0"/>
          </a:p>
          <a:p>
            <a:r>
              <a:rPr lang="en-US" dirty="0" smtClean="0"/>
              <a:t>If two augmented matrices                  and                  are row equivalent, then we will write </a:t>
            </a:r>
            <a:endParaRPr lang="en-US" dirty="0" smtClean="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3193708055"/>
              </p:ext>
            </p:extLst>
          </p:nvPr>
        </p:nvGraphicFramePr>
        <p:xfrm>
          <a:off x="4198377" y="3513724"/>
          <a:ext cx="936625" cy="415925"/>
        </p:xfrm>
        <a:graphic>
          <a:graphicData uri="http://schemas.openxmlformats.org/presentationml/2006/ole">
            <mc:AlternateContent xmlns:mc="http://schemas.openxmlformats.org/markup-compatibility/2006">
              <mc:Choice xmlns:v="urn:schemas-microsoft-com:vml" Requires="v">
                <p:oleObj spid="_x0000_s371731" name="Equation" r:id="rId6" imgW="787400" imgH="381000" progId="Equation.DSMT4">
                  <p:embed/>
                </p:oleObj>
              </mc:Choice>
              <mc:Fallback>
                <p:oleObj name="Equation" r:id="rId6" imgW="787400" imgH="3810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8377" y="3513724"/>
                        <a:ext cx="936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99006365"/>
              </p:ext>
            </p:extLst>
          </p:nvPr>
        </p:nvGraphicFramePr>
        <p:xfrm>
          <a:off x="5729410" y="3511380"/>
          <a:ext cx="936625" cy="415925"/>
        </p:xfrm>
        <a:graphic>
          <a:graphicData uri="http://schemas.openxmlformats.org/presentationml/2006/ole">
            <mc:AlternateContent xmlns:mc="http://schemas.openxmlformats.org/markup-compatibility/2006">
              <mc:Choice xmlns:v="urn:schemas-microsoft-com:vml" Requires="v">
                <p:oleObj spid="_x0000_s371732" name="Equation" r:id="rId8" imgW="787320" imgH="380880" progId="Equation.DSMT4">
                  <p:embed/>
                </p:oleObj>
              </mc:Choice>
              <mc:Fallback>
                <p:oleObj name="Equation" r:id="rId8" imgW="787320" imgH="380880" progId="Equation.DSMT4">
                  <p:embed/>
                  <p:pic>
                    <p:nvPicPr>
                      <p:cNvPr id="0" name=""/>
                      <p:cNvPicPr>
                        <a:picLocks noChangeAspect="1" noChangeArrowheads="1"/>
                      </p:cNvPicPr>
                      <p:nvPr/>
                    </p:nvPicPr>
                    <p:blipFill>
                      <a:blip r:embed="rId9"/>
                      <a:srcRect/>
                      <a:stretch>
                        <a:fillRect/>
                      </a:stretch>
                    </p:blipFill>
                    <p:spPr bwMode="auto">
                      <a:xfrm>
                        <a:off x="5729410" y="3511380"/>
                        <a:ext cx="936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293946748"/>
              </p:ext>
            </p:extLst>
          </p:nvPr>
        </p:nvGraphicFramePr>
        <p:xfrm>
          <a:off x="3571777" y="4257749"/>
          <a:ext cx="2130425" cy="415925"/>
        </p:xfrm>
        <a:graphic>
          <a:graphicData uri="http://schemas.openxmlformats.org/presentationml/2006/ole">
            <mc:AlternateContent xmlns:mc="http://schemas.openxmlformats.org/markup-compatibility/2006">
              <mc:Choice xmlns:v="urn:schemas-microsoft-com:vml" Requires="v">
                <p:oleObj spid="_x0000_s371733" name="Equation" r:id="rId10" imgW="1790640" imgH="380880" progId="Equation.DSMT4">
                  <p:embed/>
                </p:oleObj>
              </mc:Choice>
              <mc:Fallback>
                <p:oleObj name="Equation" r:id="rId10" imgW="1790640" imgH="380880" progId="Equation.DSMT4">
                  <p:embed/>
                  <p:pic>
                    <p:nvPicPr>
                      <p:cNvPr id="0" name=""/>
                      <p:cNvPicPr>
                        <a:picLocks noChangeAspect="1" noChangeArrowheads="1"/>
                      </p:cNvPicPr>
                      <p:nvPr/>
                    </p:nvPicPr>
                    <p:blipFill>
                      <a:blip r:embed="rId11"/>
                      <a:srcRect/>
                      <a:stretch>
                        <a:fillRect/>
                      </a:stretch>
                    </p:blipFill>
                    <p:spPr bwMode="auto">
                      <a:xfrm>
                        <a:off x="3571777" y="4257749"/>
                        <a:ext cx="21304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98023902"/>
      </p:ext>
    </p:extLst>
  </p:cSld>
  <p:clrMapOvr>
    <a:masterClrMapping/>
  </p:clrMapOvr>
  <mc:AlternateContent xmlns:mc="http://schemas.openxmlformats.org/markup-compatibility/2006">
    <mc:Choice xmlns:p14="http://schemas.microsoft.com/office/powerpoint/2010/main" Requires="p14">
      <p:transition spd="slow" p14:dur="2000" advTm="46131"/>
    </mc:Choice>
    <mc:Fallback>
      <p:transition spd="slow" advTm="4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Review the operations we can perform on a system of linear equations</a:t>
            </a:r>
          </a:p>
          <a:p>
            <a:pPr lvl="1"/>
            <a:r>
              <a:rPr lang="en-US" dirty="0" smtClean="0"/>
              <a:t>Find the equivalent operations on augmented matrices</a:t>
            </a:r>
          </a:p>
          <a:p>
            <a:pPr lvl="2"/>
            <a:r>
              <a:rPr lang="en-US" dirty="0" smtClean="0"/>
              <a:t>These will be called row operations</a:t>
            </a:r>
            <a:endParaRPr lang="en-US" dirty="0"/>
          </a:p>
          <a:p>
            <a:pPr lvl="1"/>
            <a:r>
              <a:rPr lang="en-US" dirty="0" smtClean="0">
                <a:latin typeface="Times New Roman" panose="02020603050405020304" pitchFamily="18" charset="0"/>
              </a:rPr>
              <a:t>See that row operations can be undone</a:t>
            </a:r>
            <a:endParaRPr lang="en-US" dirty="0">
              <a:latin typeface="Times New Roman" panose="02020603050405020304" pitchFamily="18" charset="0"/>
            </a:endParaRPr>
          </a:p>
          <a:p>
            <a:pPr lvl="1"/>
            <a:r>
              <a:rPr lang="en-US" dirty="0" smtClean="0">
                <a:latin typeface="Times New Roman" panose="02020603050405020304" pitchFamily="18" charset="0"/>
              </a:rPr>
              <a:t>Introduce the concept of row equivalence</a:t>
            </a:r>
          </a:p>
          <a:p>
            <a:pPr lvl="1"/>
            <a:r>
              <a:rPr lang="en-US" dirty="0" smtClean="0">
                <a:latin typeface="Times New Roman" panose="02020603050405020304" pitchFamily="18" charset="0"/>
              </a:rPr>
              <a:t>See that row equivalent augmented matrices have the same solution</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1350"/>
    </mc:Choice>
    <mc:Fallback>
      <p:transition spd="slow" advTm="3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equivalence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Recall some of the properties of equality:</a:t>
            </a:r>
          </a:p>
          <a:p>
            <a:pPr marL="914400" lvl="1" indent="-457200">
              <a:buFont typeface="+mj-lt"/>
              <a:buAutoNum type="arabicPeriod"/>
            </a:pPr>
            <a:r>
              <a:rPr lang="en-US" dirty="0" smtClean="0"/>
              <a:t> </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x</a:t>
            </a:r>
            <a:endParaRPr lang="en-US" dirty="0" smtClean="0">
              <a:latin typeface="Times New Roman" panose="02020603050405020304" pitchFamily="18" charset="0"/>
            </a:endParaRPr>
          </a:p>
          <a:p>
            <a:pPr marL="914400" lvl="1" indent="-457200">
              <a:buFont typeface="+mj-lt"/>
              <a:buAutoNum type="arabicPeriod"/>
            </a:pPr>
            <a:r>
              <a:rPr lang="en-US" dirty="0" smtClean="0"/>
              <a:t> </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y</a:t>
            </a:r>
            <a:r>
              <a:rPr lang="en-US" dirty="0" smtClean="0"/>
              <a:t> if and only if </a:t>
            </a:r>
            <a:r>
              <a:rPr lang="en-US" i="1" dirty="0" smtClean="0">
                <a:latin typeface="Times New Roman" panose="02020603050405020304" pitchFamily="18" charset="0"/>
              </a:rPr>
              <a:t>y</a:t>
            </a:r>
            <a:r>
              <a:rPr lang="en-US" dirty="0" smtClean="0">
                <a:latin typeface="Times New Roman" panose="02020603050405020304" pitchFamily="18" charset="0"/>
              </a:rPr>
              <a:t> = </a:t>
            </a:r>
            <a:r>
              <a:rPr lang="en-US" i="1" dirty="0" smtClean="0">
                <a:latin typeface="Times New Roman" panose="02020603050405020304" pitchFamily="18" charset="0"/>
              </a:rPr>
              <a:t>x</a:t>
            </a:r>
          </a:p>
          <a:p>
            <a:pPr marL="914400" lvl="1" indent="-457200">
              <a:buFont typeface="+mj-lt"/>
              <a:buAutoNum type="arabicPeriod"/>
            </a:pPr>
            <a:r>
              <a:rPr lang="en-US" dirty="0" smtClean="0"/>
              <a:t> if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y</a:t>
            </a:r>
            <a:r>
              <a:rPr lang="en-US" dirty="0"/>
              <a:t> </a:t>
            </a:r>
            <a:r>
              <a:rPr lang="en-US" dirty="0" smtClean="0"/>
              <a:t>and </a:t>
            </a:r>
            <a:r>
              <a:rPr lang="en-US" i="1" dirty="0" smtClean="0">
                <a:latin typeface="Times New Roman" panose="02020603050405020304" pitchFamily="18" charset="0"/>
              </a:rPr>
              <a:t>y</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z</a:t>
            </a:r>
            <a:r>
              <a:rPr lang="en-US" dirty="0" smtClean="0"/>
              <a:t>, then </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z</a:t>
            </a:r>
          </a:p>
          <a:p>
            <a:pPr marL="914400" lvl="1" indent="-457200">
              <a:buFont typeface="+mj-lt"/>
              <a:buAutoNum type="arabicPeriod"/>
            </a:pPr>
            <a:endParaRPr lang="en-US" i="1" dirty="0" smtClean="0">
              <a:latin typeface="Times New Roman" panose="02020603050405020304" pitchFamily="18" charset="0"/>
            </a:endParaRPr>
          </a:p>
          <a:p>
            <a:pPr lvl="0"/>
            <a:r>
              <a:rPr lang="en-US" dirty="0" smtClean="0">
                <a:solidFill>
                  <a:prstClr val="white"/>
                </a:solidFill>
              </a:rPr>
              <a:t>Note that the same is for row equivalence:</a:t>
            </a:r>
          </a:p>
          <a:p>
            <a:pPr marL="914400" lvl="1" indent="-457200">
              <a:buFont typeface="+mj-lt"/>
              <a:buAutoNum type="arabicPeriod"/>
            </a:pPr>
            <a:r>
              <a:rPr lang="en-US" dirty="0" smtClean="0"/>
              <a:t> </a:t>
            </a:r>
            <a:endParaRPr lang="en-US" dirty="0" smtClean="0">
              <a:latin typeface="Times New Roman" panose="02020603050405020304" pitchFamily="18" charset="0"/>
            </a:endParaRPr>
          </a:p>
          <a:p>
            <a:pPr marL="914400" lvl="1" indent="-457200">
              <a:buFont typeface="+mj-lt"/>
              <a:buAutoNum type="arabicPeriod"/>
            </a:pPr>
            <a:r>
              <a:rPr lang="en-US" dirty="0" smtClean="0"/>
              <a:t> </a:t>
            </a:r>
            <a:r>
              <a:rPr lang="en-US" i="1" dirty="0" smtClean="0">
                <a:latin typeface="Times New Roman" panose="02020603050405020304" pitchFamily="18" charset="0"/>
              </a:rPr>
              <a:t>           </a:t>
            </a:r>
            <a:r>
              <a:rPr lang="en-US" dirty="0" smtClean="0"/>
              <a:t>                       if and only if</a:t>
            </a:r>
            <a:endParaRPr lang="en-US" i="1" dirty="0" smtClean="0">
              <a:latin typeface="Times New Roman" panose="02020603050405020304" pitchFamily="18" charset="0"/>
            </a:endParaRPr>
          </a:p>
          <a:p>
            <a:pPr marL="914400" lvl="1" indent="-457200">
              <a:buFont typeface="+mj-lt"/>
              <a:buAutoNum type="arabicPeriod"/>
            </a:pPr>
            <a:r>
              <a:rPr lang="en-US" dirty="0" smtClean="0"/>
              <a:t> </a:t>
            </a:r>
            <a:r>
              <a:rPr lang="en-US" dirty="0"/>
              <a:t>if </a:t>
            </a:r>
            <a:r>
              <a:rPr lang="en-US" i="1" dirty="0" smtClean="0">
                <a:latin typeface="Times New Roman" panose="02020603050405020304" pitchFamily="18" charset="0"/>
              </a:rPr>
              <a:t>                                 </a:t>
            </a:r>
            <a:r>
              <a:rPr lang="en-US" dirty="0" smtClean="0"/>
              <a:t> </a:t>
            </a:r>
            <a:r>
              <a:rPr lang="en-US" dirty="0"/>
              <a:t>and </a:t>
            </a:r>
            <a:r>
              <a:rPr lang="en-US" i="1" dirty="0">
                <a:latin typeface="Times New Roman" panose="02020603050405020304" pitchFamily="18" charset="0"/>
              </a:rPr>
              <a:t> </a:t>
            </a:r>
            <a:r>
              <a:rPr lang="en-US" i="1" dirty="0" smtClean="0">
                <a:latin typeface="Times New Roman" panose="02020603050405020304" pitchFamily="18" charset="0"/>
              </a:rPr>
              <a:t>                               </a:t>
            </a:r>
            <a:r>
              <a:rPr lang="en-US" dirty="0" smtClean="0"/>
              <a:t>,</a:t>
            </a:r>
          </a:p>
          <a:p>
            <a:pPr marL="457200" lvl="1" indent="0">
              <a:buNone/>
            </a:pPr>
            <a:r>
              <a:rPr lang="en-US" dirty="0"/>
              <a:t>	</a:t>
            </a:r>
            <a:r>
              <a:rPr lang="en-US" dirty="0" smtClean="0"/>
              <a:t>	then</a:t>
            </a:r>
            <a:endParaRPr lang="en-US" i="1"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dirty="0"/>
          </a:p>
        </p:txBody>
      </p:sp>
      <p:graphicFrame>
        <p:nvGraphicFramePr>
          <p:cNvPr id="8" name="Object 7"/>
          <p:cNvGraphicFramePr>
            <a:graphicFrameLocks noChangeAspect="1"/>
          </p:cNvGraphicFramePr>
          <p:nvPr>
            <p:extLst>
              <p:ext uri="{D42A27DB-BD31-4B8C-83A1-F6EECF244321}">
                <p14:modId xmlns:p14="http://schemas.microsoft.com/office/powerpoint/2010/main" val="431275419"/>
              </p:ext>
            </p:extLst>
          </p:nvPr>
        </p:nvGraphicFramePr>
        <p:xfrm>
          <a:off x="1427163" y="3976688"/>
          <a:ext cx="2114550" cy="415925"/>
        </p:xfrm>
        <a:graphic>
          <a:graphicData uri="http://schemas.openxmlformats.org/presentationml/2006/ole">
            <mc:AlternateContent xmlns:mc="http://schemas.openxmlformats.org/markup-compatibility/2006">
              <mc:Choice xmlns:v="urn:schemas-microsoft-com:vml" Requires="v">
                <p:oleObj spid="_x0000_s372752" name="Equation" r:id="rId6" imgW="1777680" imgH="380880" progId="Equation.DSMT4">
                  <p:embed/>
                </p:oleObj>
              </mc:Choice>
              <mc:Fallback>
                <p:oleObj name="Equation" r:id="rId6" imgW="1777680" imgH="380880" progId="Equation.DSMT4">
                  <p:embed/>
                  <p:pic>
                    <p:nvPicPr>
                      <p:cNvPr id="0" name="Object 12"/>
                      <p:cNvPicPr>
                        <a:picLocks noChangeAspect="1" noChangeArrowheads="1"/>
                      </p:cNvPicPr>
                      <p:nvPr/>
                    </p:nvPicPr>
                    <p:blipFill>
                      <a:blip r:embed="rId7"/>
                      <a:srcRect/>
                      <a:stretch>
                        <a:fillRect/>
                      </a:stretch>
                    </p:blipFill>
                    <p:spPr bwMode="auto">
                      <a:xfrm>
                        <a:off x="1427163" y="3976688"/>
                        <a:ext cx="21145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18362280"/>
              </p:ext>
            </p:extLst>
          </p:nvPr>
        </p:nvGraphicFramePr>
        <p:xfrm>
          <a:off x="1430338" y="4325938"/>
          <a:ext cx="2130425" cy="415925"/>
        </p:xfrm>
        <a:graphic>
          <a:graphicData uri="http://schemas.openxmlformats.org/presentationml/2006/ole">
            <mc:AlternateContent xmlns:mc="http://schemas.openxmlformats.org/markup-compatibility/2006">
              <mc:Choice xmlns:v="urn:schemas-microsoft-com:vml" Requires="v">
                <p:oleObj spid="_x0000_s372753" name="Equation" r:id="rId8" imgW="1790640" imgH="380880" progId="Equation.DSMT4">
                  <p:embed/>
                </p:oleObj>
              </mc:Choice>
              <mc:Fallback>
                <p:oleObj name="Equation" r:id="rId8" imgW="1790640" imgH="380880" progId="Equation.DSMT4">
                  <p:embed/>
                  <p:pic>
                    <p:nvPicPr>
                      <p:cNvPr id="0" name=""/>
                      <p:cNvPicPr>
                        <a:picLocks noChangeAspect="1" noChangeArrowheads="1"/>
                      </p:cNvPicPr>
                      <p:nvPr/>
                    </p:nvPicPr>
                    <p:blipFill>
                      <a:blip r:embed="rId9"/>
                      <a:srcRect/>
                      <a:stretch>
                        <a:fillRect/>
                      </a:stretch>
                    </p:blipFill>
                    <p:spPr bwMode="auto">
                      <a:xfrm>
                        <a:off x="1430338" y="4325938"/>
                        <a:ext cx="21304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96603531"/>
              </p:ext>
            </p:extLst>
          </p:nvPr>
        </p:nvGraphicFramePr>
        <p:xfrm>
          <a:off x="5147382" y="4337564"/>
          <a:ext cx="2130425" cy="415925"/>
        </p:xfrm>
        <a:graphic>
          <a:graphicData uri="http://schemas.openxmlformats.org/presentationml/2006/ole">
            <mc:AlternateContent xmlns:mc="http://schemas.openxmlformats.org/markup-compatibility/2006">
              <mc:Choice xmlns:v="urn:schemas-microsoft-com:vml" Requires="v">
                <p:oleObj spid="_x0000_s372754" name="Equation" r:id="rId10" imgW="1790640" imgH="380880" progId="Equation.DSMT4">
                  <p:embed/>
                </p:oleObj>
              </mc:Choice>
              <mc:Fallback>
                <p:oleObj name="Equation" r:id="rId10" imgW="1790640" imgH="380880" progId="Equation.DSMT4">
                  <p:embed/>
                  <p:pic>
                    <p:nvPicPr>
                      <p:cNvPr id="0" name=""/>
                      <p:cNvPicPr>
                        <a:picLocks noChangeAspect="1" noChangeArrowheads="1"/>
                      </p:cNvPicPr>
                      <p:nvPr/>
                    </p:nvPicPr>
                    <p:blipFill>
                      <a:blip r:embed="rId11"/>
                      <a:srcRect/>
                      <a:stretch>
                        <a:fillRect/>
                      </a:stretch>
                    </p:blipFill>
                    <p:spPr bwMode="auto">
                      <a:xfrm>
                        <a:off x="5147382" y="4337564"/>
                        <a:ext cx="21304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679686780"/>
              </p:ext>
            </p:extLst>
          </p:nvPr>
        </p:nvGraphicFramePr>
        <p:xfrm>
          <a:off x="1751549" y="4745625"/>
          <a:ext cx="2130425" cy="415925"/>
        </p:xfrm>
        <a:graphic>
          <a:graphicData uri="http://schemas.openxmlformats.org/presentationml/2006/ole">
            <mc:AlternateContent xmlns:mc="http://schemas.openxmlformats.org/markup-compatibility/2006">
              <mc:Choice xmlns:v="urn:schemas-microsoft-com:vml" Requires="v">
                <p:oleObj spid="_x0000_s372755" name="Equation" r:id="rId12" imgW="1790640" imgH="380880" progId="Equation.DSMT4">
                  <p:embed/>
                </p:oleObj>
              </mc:Choice>
              <mc:Fallback>
                <p:oleObj name="Equation" r:id="rId12" imgW="1790640" imgH="380880" progId="Equation.DSMT4">
                  <p:embed/>
                  <p:pic>
                    <p:nvPicPr>
                      <p:cNvPr id="0" name=""/>
                      <p:cNvPicPr>
                        <a:picLocks noChangeAspect="1" noChangeArrowheads="1"/>
                      </p:cNvPicPr>
                      <p:nvPr/>
                    </p:nvPicPr>
                    <p:blipFill>
                      <a:blip r:embed="rId9"/>
                      <a:srcRect/>
                      <a:stretch>
                        <a:fillRect/>
                      </a:stretch>
                    </p:blipFill>
                    <p:spPr bwMode="auto">
                      <a:xfrm>
                        <a:off x="1751549" y="4745625"/>
                        <a:ext cx="21304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95605003"/>
              </p:ext>
            </p:extLst>
          </p:nvPr>
        </p:nvGraphicFramePr>
        <p:xfrm>
          <a:off x="4478338" y="4729163"/>
          <a:ext cx="2100262" cy="415925"/>
        </p:xfrm>
        <a:graphic>
          <a:graphicData uri="http://schemas.openxmlformats.org/presentationml/2006/ole">
            <mc:AlternateContent xmlns:mc="http://schemas.openxmlformats.org/markup-compatibility/2006">
              <mc:Choice xmlns:v="urn:schemas-microsoft-com:vml" Requires="v">
                <p:oleObj spid="_x0000_s372756" name="Equation" r:id="rId13" imgW="1765080" imgH="380880" progId="Equation.DSMT4">
                  <p:embed/>
                </p:oleObj>
              </mc:Choice>
              <mc:Fallback>
                <p:oleObj name="Equation" r:id="rId13" imgW="1765080" imgH="380880" progId="Equation.DSMT4">
                  <p:embed/>
                  <p:pic>
                    <p:nvPicPr>
                      <p:cNvPr id="0" name=""/>
                      <p:cNvPicPr>
                        <a:picLocks noChangeAspect="1" noChangeArrowheads="1"/>
                      </p:cNvPicPr>
                      <p:nvPr/>
                    </p:nvPicPr>
                    <p:blipFill>
                      <a:blip r:embed="rId14"/>
                      <a:srcRect/>
                      <a:stretch>
                        <a:fillRect/>
                      </a:stretch>
                    </p:blipFill>
                    <p:spPr bwMode="auto">
                      <a:xfrm>
                        <a:off x="4478338" y="4729163"/>
                        <a:ext cx="21002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73143941"/>
              </p:ext>
            </p:extLst>
          </p:nvPr>
        </p:nvGraphicFramePr>
        <p:xfrm>
          <a:off x="2973388" y="5108575"/>
          <a:ext cx="2100262" cy="415925"/>
        </p:xfrm>
        <a:graphic>
          <a:graphicData uri="http://schemas.openxmlformats.org/presentationml/2006/ole">
            <mc:AlternateContent xmlns:mc="http://schemas.openxmlformats.org/markup-compatibility/2006">
              <mc:Choice xmlns:v="urn:schemas-microsoft-com:vml" Requires="v">
                <p:oleObj spid="_x0000_s372757" name="Equation" r:id="rId15" imgW="1765080" imgH="380880" progId="Equation.DSMT4">
                  <p:embed/>
                </p:oleObj>
              </mc:Choice>
              <mc:Fallback>
                <p:oleObj name="Equation" r:id="rId15" imgW="1765080" imgH="380880" progId="Equation.DSMT4">
                  <p:embed/>
                  <p:pic>
                    <p:nvPicPr>
                      <p:cNvPr id="0" name=""/>
                      <p:cNvPicPr>
                        <a:picLocks noChangeAspect="1" noChangeArrowheads="1"/>
                      </p:cNvPicPr>
                      <p:nvPr/>
                    </p:nvPicPr>
                    <p:blipFill>
                      <a:blip r:embed="rId16"/>
                      <a:srcRect/>
                      <a:stretch>
                        <a:fillRect/>
                      </a:stretch>
                    </p:blipFill>
                    <p:spPr bwMode="auto">
                      <a:xfrm>
                        <a:off x="2973388" y="5108575"/>
                        <a:ext cx="21002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66198151"/>
      </p:ext>
    </p:extLst>
  </p:cSld>
  <p:clrMapOvr>
    <a:masterClrMapping/>
  </p:clrMapOvr>
  <mc:AlternateContent xmlns:mc="http://schemas.openxmlformats.org/markup-compatibility/2006">
    <mc:Choice xmlns:p14="http://schemas.microsoft.com/office/powerpoint/2010/main" Requires="p14">
      <p:transition spd="slow" p14:dur="2000" advTm="180316"/>
    </mc:Choice>
    <mc:Fallback>
      <p:transition spd="slow" advTm="180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equivalence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When we are performing a sequence of row operations on an augmented matrix, we use this concept of row equivalence, writing</a:t>
            </a: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dirty="0"/>
          </a:p>
        </p:txBody>
      </p:sp>
      <p:graphicFrame>
        <p:nvGraphicFramePr>
          <p:cNvPr id="10" name="Object 9"/>
          <p:cNvGraphicFramePr>
            <a:graphicFrameLocks noChangeAspect="1"/>
          </p:cNvGraphicFramePr>
          <p:nvPr>
            <p:extLst>
              <p:ext uri="{D42A27DB-BD31-4B8C-83A1-F6EECF244321}">
                <p14:modId xmlns:p14="http://schemas.microsoft.com/office/powerpoint/2010/main" val="1249410211"/>
              </p:ext>
            </p:extLst>
          </p:nvPr>
        </p:nvGraphicFramePr>
        <p:xfrm>
          <a:off x="584153" y="2708331"/>
          <a:ext cx="4465638" cy="804862"/>
        </p:xfrm>
        <a:graphic>
          <a:graphicData uri="http://schemas.openxmlformats.org/presentationml/2006/ole">
            <mc:AlternateContent xmlns:mc="http://schemas.openxmlformats.org/markup-compatibility/2006">
              <mc:Choice xmlns:v="urn:schemas-microsoft-com:vml" Requires="v">
                <p:oleObj spid="_x0000_s368663" name="Equation" r:id="rId6" imgW="3759120" imgH="736560" progId="Equation.DSMT4">
                  <p:embed/>
                </p:oleObj>
              </mc:Choice>
              <mc:Fallback>
                <p:oleObj name="Equation" r:id="rId6" imgW="3759120" imgH="736560" progId="Equation.DSMT4">
                  <p:embed/>
                  <p:pic>
                    <p:nvPicPr>
                      <p:cNvPr id="0" name=""/>
                      <p:cNvPicPr>
                        <a:picLocks noChangeAspect="1" noChangeArrowheads="1"/>
                      </p:cNvPicPr>
                      <p:nvPr/>
                    </p:nvPicPr>
                    <p:blipFill>
                      <a:blip r:embed="rId7"/>
                      <a:srcRect/>
                      <a:stretch>
                        <a:fillRect/>
                      </a:stretch>
                    </p:blipFill>
                    <p:spPr bwMode="auto">
                      <a:xfrm>
                        <a:off x="584153" y="2708331"/>
                        <a:ext cx="44656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03754664"/>
              </p:ext>
            </p:extLst>
          </p:nvPr>
        </p:nvGraphicFramePr>
        <p:xfrm>
          <a:off x="2366783" y="3524028"/>
          <a:ext cx="1023347" cy="434267"/>
        </p:xfrm>
        <a:graphic>
          <a:graphicData uri="http://schemas.openxmlformats.org/presentationml/2006/ole">
            <mc:AlternateContent xmlns:mc="http://schemas.openxmlformats.org/markup-compatibility/2006">
              <mc:Choice xmlns:v="urn:schemas-microsoft-com:vml" Requires="v">
                <p:oleObj spid="_x0000_s368664" name="Equation" r:id="rId8" imgW="711000" imgH="330120" progId="Equation.DSMT4">
                  <p:embed/>
                </p:oleObj>
              </mc:Choice>
              <mc:Fallback>
                <p:oleObj name="Equation" r:id="rId8" imgW="711000" imgH="330120" progId="Equation.DSMT4">
                  <p:embed/>
                  <p:pic>
                    <p:nvPicPr>
                      <p:cNvPr id="0" name="Object 5"/>
                      <p:cNvPicPr>
                        <a:picLocks noChangeAspect="1" noChangeArrowheads="1"/>
                      </p:cNvPicPr>
                      <p:nvPr/>
                    </p:nvPicPr>
                    <p:blipFill>
                      <a:blip r:embed="rId9"/>
                      <a:srcRect/>
                      <a:stretch>
                        <a:fillRect/>
                      </a:stretch>
                    </p:blipFill>
                    <p:spPr bwMode="auto">
                      <a:xfrm>
                        <a:off x="2366783" y="3524028"/>
                        <a:ext cx="1023347" cy="43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800201012"/>
              </p:ext>
            </p:extLst>
          </p:nvPr>
        </p:nvGraphicFramePr>
        <p:xfrm>
          <a:off x="5058638" y="2720368"/>
          <a:ext cx="2971800" cy="804862"/>
        </p:xfrm>
        <a:graphic>
          <a:graphicData uri="http://schemas.openxmlformats.org/presentationml/2006/ole">
            <mc:AlternateContent xmlns:mc="http://schemas.openxmlformats.org/markup-compatibility/2006">
              <mc:Choice xmlns:v="urn:schemas-microsoft-com:vml" Requires="v">
                <p:oleObj spid="_x0000_s368665" name="Equation" r:id="rId10" imgW="2501640" imgH="736560" progId="Equation.DSMT4">
                  <p:embed/>
                </p:oleObj>
              </mc:Choice>
              <mc:Fallback>
                <p:oleObj name="Equation" r:id="rId10" imgW="2501640" imgH="736560" progId="Equation.DSMT4">
                  <p:embed/>
                  <p:pic>
                    <p:nvPicPr>
                      <p:cNvPr id="0" name=""/>
                      <p:cNvPicPr>
                        <a:picLocks noChangeAspect="1" noChangeArrowheads="1"/>
                      </p:cNvPicPr>
                      <p:nvPr/>
                    </p:nvPicPr>
                    <p:blipFill>
                      <a:blip r:embed="rId11"/>
                      <a:srcRect/>
                      <a:stretch>
                        <a:fillRect/>
                      </a:stretch>
                    </p:blipFill>
                    <p:spPr bwMode="auto">
                      <a:xfrm>
                        <a:off x="5058638" y="2720368"/>
                        <a:ext cx="29718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5904030"/>
              </p:ext>
            </p:extLst>
          </p:nvPr>
        </p:nvGraphicFramePr>
        <p:xfrm>
          <a:off x="5198506" y="3578057"/>
          <a:ext cx="839788" cy="433387"/>
        </p:xfrm>
        <a:graphic>
          <a:graphicData uri="http://schemas.openxmlformats.org/presentationml/2006/ole">
            <mc:AlternateContent xmlns:mc="http://schemas.openxmlformats.org/markup-compatibility/2006">
              <mc:Choice xmlns:v="urn:schemas-microsoft-com:vml" Requires="v">
                <p:oleObj spid="_x0000_s368666" name="Equation" r:id="rId12" imgW="583920" imgH="330120" progId="Equation.DSMT4">
                  <p:embed/>
                </p:oleObj>
              </mc:Choice>
              <mc:Fallback>
                <p:oleObj name="Equation" r:id="rId12" imgW="583920" imgH="330120" progId="Equation.DSMT4">
                  <p:embed/>
                  <p:pic>
                    <p:nvPicPr>
                      <p:cNvPr id="0" name=""/>
                      <p:cNvPicPr>
                        <a:picLocks noChangeAspect="1" noChangeArrowheads="1"/>
                      </p:cNvPicPr>
                      <p:nvPr/>
                    </p:nvPicPr>
                    <p:blipFill>
                      <a:blip r:embed="rId13"/>
                      <a:srcRect/>
                      <a:stretch>
                        <a:fillRect/>
                      </a:stretch>
                    </p:blipFill>
                    <p:spPr bwMode="auto">
                      <a:xfrm>
                        <a:off x="5198506" y="3578057"/>
                        <a:ext cx="839788" cy="433387"/>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732805885"/>
              </p:ext>
            </p:extLst>
          </p:nvPr>
        </p:nvGraphicFramePr>
        <p:xfrm>
          <a:off x="1259769" y="4239629"/>
          <a:ext cx="5838825" cy="804862"/>
        </p:xfrm>
        <a:graphic>
          <a:graphicData uri="http://schemas.openxmlformats.org/presentationml/2006/ole">
            <mc:AlternateContent xmlns:mc="http://schemas.openxmlformats.org/markup-compatibility/2006">
              <mc:Choice xmlns:v="urn:schemas-microsoft-com:vml" Requires="v">
                <p:oleObj spid="_x0000_s368667" name="Equation" r:id="rId14" imgW="4914720" imgH="736560" progId="Equation.DSMT4">
                  <p:embed/>
                </p:oleObj>
              </mc:Choice>
              <mc:Fallback>
                <p:oleObj name="Equation" r:id="rId14" imgW="4914720" imgH="736560" progId="Equation.DSMT4">
                  <p:embed/>
                  <p:pic>
                    <p:nvPicPr>
                      <p:cNvPr id="0" name=""/>
                      <p:cNvPicPr>
                        <a:picLocks noChangeAspect="1" noChangeArrowheads="1"/>
                      </p:cNvPicPr>
                      <p:nvPr/>
                    </p:nvPicPr>
                    <p:blipFill>
                      <a:blip r:embed="rId15"/>
                      <a:srcRect/>
                      <a:stretch>
                        <a:fillRect/>
                      </a:stretch>
                    </p:blipFill>
                    <p:spPr bwMode="auto">
                      <a:xfrm>
                        <a:off x="1259769" y="4239629"/>
                        <a:ext cx="58388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3414229"/>
      </p:ext>
    </p:extLst>
  </p:cSld>
  <p:clrMapOvr>
    <a:masterClrMapping/>
  </p:clrMapOvr>
  <mc:AlternateContent xmlns:mc="http://schemas.openxmlformats.org/markup-compatibility/2006">
    <mc:Choice xmlns:p14="http://schemas.microsoft.com/office/powerpoint/2010/main" Requires="p14">
      <p:transition spd="slow" p14:dur="2000" advTm="107322"/>
    </mc:Choice>
    <mc:Fallback>
      <p:transition spd="slow" advTm="10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of row operations matters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Notice that the order in which row operations occur may affect the result</a:t>
            </a:r>
          </a:p>
          <a:p>
            <a:pPr lvl="1"/>
            <a:r>
              <a:rPr lang="en-US" dirty="0" smtClean="0"/>
              <a:t>The results, however, are still row equivalent</a:t>
            </a: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288319780"/>
              </p:ext>
            </p:extLst>
          </p:nvPr>
        </p:nvGraphicFramePr>
        <p:xfrm>
          <a:off x="2418855" y="3519900"/>
          <a:ext cx="1023347" cy="434266"/>
        </p:xfrm>
        <a:graphic>
          <a:graphicData uri="http://schemas.openxmlformats.org/presentationml/2006/ole">
            <mc:AlternateContent xmlns:mc="http://schemas.openxmlformats.org/markup-compatibility/2006">
              <mc:Choice xmlns:v="urn:schemas-microsoft-com:vml" Requires="v">
                <p:oleObj spid="_x0000_s361514" name="Equation" r:id="rId6" imgW="711000" imgH="330120" progId="Equation.DSMT4">
                  <p:embed/>
                </p:oleObj>
              </mc:Choice>
              <mc:Fallback>
                <p:oleObj name="Equation" r:id="rId6" imgW="711000" imgH="330120" progId="Equation.DSMT4">
                  <p:embed/>
                  <p:pic>
                    <p:nvPicPr>
                      <p:cNvPr id="0" name=""/>
                      <p:cNvPicPr>
                        <a:picLocks noChangeAspect="1" noChangeArrowheads="1"/>
                      </p:cNvPicPr>
                      <p:nvPr/>
                    </p:nvPicPr>
                    <p:blipFill>
                      <a:blip r:embed="rId7"/>
                      <a:srcRect/>
                      <a:stretch>
                        <a:fillRect/>
                      </a:stretch>
                    </p:blipFill>
                    <p:spPr bwMode="auto">
                      <a:xfrm>
                        <a:off x="2418855" y="3519900"/>
                        <a:ext cx="1023347" cy="43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95664301"/>
              </p:ext>
            </p:extLst>
          </p:nvPr>
        </p:nvGraphicFramePr>
        <p:xfrm>
          <a:off x="4984022" y="3543542"/>
          <a:ext cx="822614" cy="434267"/>
        </p:xfrm>
        <a:graphic>
          <a:graphicData uri="http://schemas.openxmlformats.org/presentationml/2006/ole">
            <mc:AlternateContent xmlns:mc="http://schemas.openxmlformats.org/markup-compatibility/2006">
              <mc:Choice xmlns:v="urn:schemas-microsoft-com:vml" Requires="v">
                <p:oleObj spid="_x0000_s361515" name="Equation" r:id="rId8" imgW="571320" imgH="330120" progId="Equation.DSMT4">
                  <p:embed/>
                </p:oleObj>
              </mc:Choice>
              <mc:Fallback>
                <p:oleObj name="Equation" r:id="rId8" imgW="571320" imgH="330120" progId="Equation.DSMT4">
                  <p:embed/>
                  <p:pic>
                    <p:nvPicPr>
                      <p:cNvPr id="0" name=""/>
                      <p:cNvPicPr>
                        <a:picLocks noChangeAspect="1" noChangeArrowheads="1"/>
                      </p:cNvPicPr>
                      <p:nvPr/>
                    </p:nvPicPr>
                    <p:blipFill>
                      <a:blip r:embed="rId9"/>
                      <a:srcRect/>
                      <a:stretch>
                        <a:fillRect/>
                      </a:stretch>
                    </p:blipFill>
                    <p:spPr bwMode="auto">
                      <a:xfrm>
                        <a:off x="4984022" y="3543542"/>
                        <a:ext cx="822614" cy="43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372431925"/>
              </p:ext>
            </p:extLst>
          </p:nvPr>
        </p:nvGraphicFramePr>
        <p:xfrm>
          <a:off x="490237" y="2907180"/>
          <a:ext cx="4465638" cy="804862"/>
        </p:xfrm>
        <a:graphic>
          <a:graphicData uri="http://schemas.openxmlformats.org/presentationml/2006/ole">
            <mc:AlternateContent xmlns:mc="http://schemas.openxmlformats.org/markup-compatibility/2006">
              <mc:Choice xmlns:v="urn:schemas-microsoft-com:vml" Requires="v">
                <p:oleObj spid="_x0000_s361516" name="Equation" r:id="rId10" imgW="3759120" imgH="736560" progId="Equation.DSMT4">
                  <p:embed/>
                </p:oleObj>
              </mc:Choice>
              <mc:Fallback>
                <p:oleObj name="Equation" r:id="rId10" imgW="3759120" imgH="736560" progId="Equation.DSMT4">
                  <p:embed/>
                  <p:pic>
                    <p:nvPicPr>
                      <p:cNvPr id="0" name=""/>
                      <p:cNvPicPr>
                        <a:picLocks noChangeAspect="1" noChangeArrowheads="1"/>
                      </p:cNvPicPr>
                      <p:nvPr/>
                    </p:nvPicPr>
                    <p:blipFill>
                      <a:blip r:embed="rId11"/>
                      <a:srcRect/>
                      <a:stretch>
                        <a:fillRect/>
                      </a:stretch>
                    </p:blipFill>
                    <p:spPr bwMode="auto">
                      <a:xfrm>
                        <a:off x="490237" y="2907180"/>
                        <a:ext cx="44656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19097046"/>
              </p:ext>
            </p:extLst>
          </p:nvPr>
        </p:nvGraphicFramePr>
        <p:xfrm>
          <a:off x="4898300" y="2911038"/>
          <a:ext cx="3124200" cy="804862"/>
        </p:xfrm>
        <a:graphic>
          <a:graphicData uri="http://schemas.openxmlformats.org/presentationml/2006/ole">
            <mc:AlternateContent xmlns:mc="http://schemas.openxmlformats.org/markup-compatibility/2006">
              <mc:Choice xmlns:v="urn:schemas-microsoft-com:vml" Requires="v">
                <p:oleObj spid="_x0000_s361517" name="Equation" r:id="rId12" imgW="2628720" imgH="736560" progId="Equation.DSMT4">
                  <p:embed/>
                </p:oleObj>
              </mc:Choice>
              <mc:Fallback>
                <p:oleObj name="Equation" r:id="rId12" imgW="2628720" imgH="736560" progId="Equation.DSMT4">
                  <p:embed/>
                  <p:pic>
                    <p:nvPicPr>
                      <p:cNvPr id="0" name=""/>
                      <p:cNvPicPr>
                        <a:picLocks noChangeAspect="1" noChangeArrowheads="1"/>
                      </p:cNvPicPr>
                      <p:nvPr/>
                    </p:nvPicPr>
                    <p:blipFill>
                      <a:blip r:embed="rId13"/>
                      <a:srcRect/>
                      <a:stretch>
                        <a:fillRect/>
                      </a:stretch>
                    </p:blipFill>
                    <p:spPr bwMode="auto">
                      <a:xfrm>
                        <a:off x="4898300" y="2911038"/>
                        <a:ext cx="3124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55293970"/>
              </p:ext>
            </p:extLst>
          </p:nvPr>
        </p:nvGraphicFramePr>
        <p:xfrm>
          <a:off x="376238" y="4376959"/>
          <a:ext cx="4752975" cy="804862"/>
        </p:xfrm>
        <a:graphic>
          <a:graphicData uri="http://schemas.openxmlformats.org/presentationml/2006/ole">
            <mc:AlternateContent xmlns:mc="http://schemas.openxmlformats.org/markup-compatibility/2006">
              <mc:Choice xmlns:v="urn:schemas-microsoft-com:vml" Requires="v">
                <p:oleObj spid="_x0000_s361518" name="Equation" r:id="rId14" imgW="4000320" imgH="736560" progId="Equation.DSMT4">
                  <p:embed/>
                </p:oleObj>
              </mc:Choice>
              <mc:Fallback>
                <p:oleObj name="Equation" r:id="rId14" imgW="4000320" imgH="736560" progId="Equation.DSMT4">
                  <p:embed/>
                  <p:pic>
                    <p:nvPicPr>
                      <p:cNvPr id="0" name=""/>
                      <p:cNvPicPr>
                        <a:picLocks noChangeAspect="1" noChangeArrowheads="1"/>
                      </p:cNvPicPr>
                      <p:nvPr/>
                    </p:nvPicPr>
                    <p:blipFill>
                      <a:blip r:embed="rId15"/>
                      <a:srcRect/>
                      <a:stretch>
                        <a:fillRect/>
                      </a:stretch>
                    </p:blipFill>
                    <p:spPr bwMode="auto">
                      <a:xfrm>
                        <a:off x="376238" y="4376959"/>
                        <a:ext cx="475297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1813428"/>
              </p:ext>
            </p:extLst>
          </p:nvPr>
        </p:nvGraphicFramePr>
        <p:xfrm>
          <a:off x="2450887" y="5021219"/>
          <a:ext cx="822614" cy="434267"/>
        </p:xfrm>
        <a:graphic>
          <a:graphicData uri="http://schemas.openxmlformats.org/presentationml/2006/ole">
            <mc:AlternateContent xmlns:mc="http://schemas.openxmlformats.org/markup-compatibility/2006">
              <mc:Choice xmlns:v="urn:schemas-microsoft-com:vml" Requires="v">
                <p:oleObj spid="_x0000_s361519" name="Equation" r:id="rId16" imgW="571320" imgH="330120" progId="Equation.DSMT4">
                  <p:embed/>
                </p:oleObj>
              </mc:Choice>
              <mc:Fallback>
                <p:oleObj name="Equation" r:id="rId16" imgW="571320" imgH="330120" progId="Equation.DSMT4">
                  <p:embed/>
                  <p:pic>
                    <p:nvPicPr>
                      <p:cNvPr id="0" name=""/>
                      <p:cNvPicPr>
                        <a:picLocks noChangeAspect="1" noChangeArrowheads="1"/>
                      </p:cNvPicPr>
                      <p:nvPr/>
                    </p:nvPicPr>
                    <p:blipFill>
                      <a:blip r:embed="rId9"/>
                      <a:srcRect/>
                      <a:stretch>
                        <a:fillRect/>
                      </a:stretch>
                    </p:blipFill>
                    <p:spPr bwMode="auto">
                      <a:xfrm>
                        <a:off x="2450887" y="5021219"/>
                        <a:ext cx="822614" cy="43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75303115"/>
              </p:ext>
            </p:extLst>
          </p:nvPr>
        </p:nvGraphicFramePr>
        <p:xfrm>
          <a:off x="5178531" y="5014053"/>
          <a:ext cx="1023347" cy="434266"/>
        </p:xfrm>
        <a:graphic>
          <a:graphicData uri="http://schemas.openxmlformats.org/presentationml/2006/ole">
            <mc:AlternateContent xmlns:mc="http://schemas.openxmlformats.org/markup-compatibility/2006">
              <mc:Choice xmlns:v="urn:schemas-microsoft-com:vml" Requires="v">
                <p:oleObj spid="_x0000_s361520" name="Equation" r:id="rId17" imgW="711000" imgH="330120" progId="Equation.DSMT4">
                  <p:embed/>
                </p:oleObj>
              </mc:Choice>
              <mc:Fallback>
                <p:oleObj name="Equation" r:id="rId17" imgW="711000" imgH="330120" progId="Equation.DSMT4">
                  <p:embed/>
                  <p:pic>
                    <p:nvPicPr>
                      <p:cNvPr id="0" name=""/>
                      <p:cNvPicPr>
                        <a:picLocks noChangeAspect="1" noChangeArrowheads="1"/>
                      </p:cNvPicPr>
                      <p:nvPr/>
                    </p:nvPicPr>
                    <p:blipFill>
                      <a:blip r:embed="rId7"/>
                      <a:srcRect/>
                      <a:stretch>
                        <a:fillRect/>
                      </a:stretch>
                    </p:blipFill>
                    <p:spPr bwMode="auto">
                      <a:xfrm>
                        <a:off x="5178531" y="5014053"/>
                        <a:ext cx="1023347" cy="43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882856311"/>
              </p:ext>
            </p:extLst>
          </p:nvPr>
        </p:nvGraphicFramePr>
        <p:xfrm>
          <a:off x="5128012" y="4343964"/>
          <a:ext cx="2943225" cy="804863"/>
        </p:xfrm>
        <a:graphic>
          <a:graphicData uri="http://schemas.openxmlformats.org/presentationml/2006/ole">
            <mc:AlternateContent xmlns:mc="http://schemas.openxmlformats.org/markup-compatibility/2006">
              <mc:Choice xmlns:v="urn:schemas-microsoft-com:vml" Requires="v">
                <p:oleObj spid="_x0000_s361521" name="Equation" r:id="rId18" imgW="2476440" imgH="736560" progId="Equation.DSMT4">
                  <p:embed/>
                </p:oleObj>
              </mc:Choice>
              <mc:Fallback>
                <p:oleObj name="Equation" r:id="rId18" imgW="2476440" imgH="736560" progId="Equation.DSMT4">
                  <p:embed/>
                  <p:pic>
                    <p:nvPicPr>
                      <p:cNvPr id="0" name=""/>
                      <p:cNvPicPr>
                        <a:picLocks noChangeAspect="1" noChangeArrowheads="1"/>
                      </p:cNvPicPr>
                      <p:nvPr/>
                    </p:nvPicPr>
                    <p:blipFill>
                      <a:blip r:embed="rId19"/>
                      <a:srcRect/>
                      <a:stretch>
                        <a:fillRect/>
                      </a:stretch>
                    </p:blipFill>
                    <p:spPr bwMode="auto">
                      <a:xfrm>
                        <a:off x="5128012" y="4343964"/>
                        <a:ext cx="294322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rot="5400000">
            <a:off x="6709719" y="3816905"/>
            <a:ext cx="351378" cy="461665"/>
          </a:xfrm>
          <a:prstGeom prst="rect">
            <a:avLst/>
          </a:prstGeom>
          <a:noFill/>
        </p:spPr>
        <p:txBody>
          <a:bodyPr wrap="non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a:t>
            </a:r>
            <a:endParaRPr lang="en-CA" sz="2400" dirty="0">
              <a:solidFill>
                <a:schemeClr val="bg1"/>
              </a:solidFill>
              <a:latin typeface="Times New Roman" panose="02020603050405020304" pitchFamily="18" charset="0"/>
              <a:cs typeface="Times New Roman" panose="02020603050405020304" pitchFamily="18" charset="0"/>
            </a:endParaRPr>
          </a:p>
        </p:txBody>
      </p:sp>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31728887"/>
      </p:ext>
    </p:extLst>
  </p:cSld>
  <p:clrMapOvr>
    <a:masterClrMapping/>
  </p:clrMapOvr>
  <mc:AlternateContent xmlns:mc="http://schemas.openxmlformats.org/markup-compatibility/2006">
    <mc:Choice xmlns:p14="http://schemas.microsoft.com/office/powerpoint/2010/main" Requires="p14">
      <p:transition spd="slow" p14:dur="2000" advTm="107098"/>
    </mc:Choice>
    <mc:Fallback>
      <p:transition spd="slow" advTm="107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1"/>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ahead</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Recall this diagram:</a:t>
            </a:r>
            <a:endParaRPr lang="en-US" dirty="0"/>
          </a:p>
          <a:p>
            <a:pPr lvl="1"/>
            <a:r>
              <a:rPr lang="en-US" dirty="0" smtClean="0"/>
              <a:t>Given an arbitrary augmented matrix,</a:t>
            </a:r>
          </a:p>
          <a:p>
            <a:pPr marL="457200" lvl="1" indent="0">
              <a:buNone/>
            </a:pPr>
            <a:r>
              <a:rPr lang="en-US" dirty="0"/>
              <a:t>	</a:t>
            </a:r>
            <a:r>
              <a:rPr lang="en-US" dirty="0" smtClean="0"/>
              <a:t>we will find a sequence of row operations that transforms</a:t>
            </a:r>
            <a:br>
              <a:rPr lang="en-US" dirty="0" smtClean="0"/>
            </a:br>
            <a:r>
              <a:rPr lang="en-US" dirty="0" smtClean="0"/>
              <a:t>	this augmented matrix into one that is in row-echelon form</a:t>
            </a:r>
          </a:p>
          <a:p>
            <a:pPr lvl="1"/>
            <a:r>
              <a:rPr lang="en-US" dirty="0" smtClean="0"/>
              <a:t>We will then find the solution to that augmented matrix in row-echelon form</a:t>
            </a:r>
            <a:endParaRPr lang="en-US" dirty="0" smtClean="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dirty="0"/>
          </a:p>
        </p:txBody>
      </p:sp>
      <p:cxnSp>
        <p:nvCxnSpPr>
          <p:cNvPr id="18" name="Straight Arrow Connector 17"/>
          <p:cNvCxnSpPr/>
          <p:nvPr/>
        </p:nvCxnSpPr>
        <p:spPr>
          <a:xfrm flipV="1">
            <a:off x="3587622" y="4314114"/>
            <a:ext cx="1799235" cy="867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41018" y="4087618"/>
            <a:ext cx="492443" cy="461665"/>
          </a:xfrm>
          <a:prstGeom prst="rect">
            <a:avLst/>
          </a:prstGeom>
        </p:spPr>
        <p:txBody>
          <a:bodyPr wrap="none">
            <a:spAutoFit/>
          </a:bodyPr>
          <a:lstStyle/>
          <a:p>
            <a:r>
              <a:rPr lang="en-CA" sz="2400" dirty="0">
                <a:solidFill>
                  <a:srgbClr val="FF0000"/>
                </a:solidFill>
              </a:rPr>
              <a:t>✘</a:t>
            </a:r>
            <a:endParaRPr lang="en-CA" sz="2400" dirty="0">
              <a:solidFill>
                <a:srgbClr val="FF0000"/>
              </a:solidFill>
            </a:endParaRPr>
          </a:p>
        </p:txBody>
      </p:sp>
      <p:cxnSp>
        <p:nvCxnSpPr>
          <p:cNvPr id="20" name="Straight Arrow Connector 19"/>
          <p:cNvCxnSpPr/>
          <p:nvPr/>
        </p:nvCxnSpPr>
        <p:spPr>
          <a:xfrm flipH="1" flipV="1">
            <a:off x="5857557" y="4867408"/>
            <a:ext cx="10161" cy="78563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57513" y="5053602"/>
            <a:ext cx="1733488"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Row operations</a:t>
            </a:r>
            <a:endParaRPr lang="en-CA" dirty="0">
              <a:solidFill>
                <a:schemeClr val="bg1"/>
              </a:solidFill>
              <a:latin typeface="Cambria" panose="02040503050406030204" pitchFamily="18" charset="0"/>
              <a:ea typeface="Cambria" panose="02040503050406030204" pitchFamily="18" charset="0"/>
            </a:endParaRPr>
          </a:p>
        </p:txBody>
      </p:sp>
      <p:sp>
        <p:nvSpPr>
          <p:cNvPr id="23" name="Rectangle 22"/>
          <p:cNvSpPr/>
          <p:nvPr/>
        </p:nvSpPr>
        <p:spPr>
          <a:xfrm>
            <a:off x="5896873" y="5053602"/>
            <a:ext cx="1903085"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Identical solution</a:t>
            </a:r>
            <a:endParaRPr lang="en-CA" dirty="0">
              <a:solidFill>
                <a:schemeClr val="bg1"/>
              </a:solidFill>
              <a:latin typeface="Cambria" panose="02040503050406030204" pitchFamily="18" charset="0"/>
              <a:ea typeface="Cambria" panose="02040503050406030204" pitchFamily="18" charset="0"/>
            </a:endParaRPr>
          </a:p>
        </p:txBody>
      </p:sp>
      <p:sp>
        <p:nvSpPr>
          <p:cNvPr id="24" name="Rectangle 23"/>
          <p:cNvSpPr/>
          <p:nvPr/>
        </p:nvSpPr>
        <p:spPr>
          <a:xfrm>
            <a:off x="3976618" y="5924126"/>
            <a:ext cx="1021242" cy="646331"/>
          </a:xfrm>
          <a:prstGeom prst="rect">
            <a:avLst/>
          </a:prstGeom>
        </p:spPr>
        <p:txBody>
          <a:bodyPr wrap="none">
            <a:spAutoFit/>
          </a:bodyPr>
          <a:lstStyle/>
          <a:p>
            <a:pPr algn="ctr"/>
            <a:r>
              <a:rPr lang="en-US" dirty="0" smtClean="0">
                <a:solidFill>
                  <a:schemeClr val="bg1"/>
                </a:solidFill>
                <a:latin typeface="Cambria" panose="02040503050406030204" pitchFamily="18" charset="0"/>
                <a:ea typeface="Cambria" panose="02040503050406030204" pitchFamily="18" charset="0"/>
              </a:rPr>
              <a:t>Solve</a:t>
            </a:r>
          </a:p>
          <a:p>
            <a:pPr algn="ctr"/>
            <a:r>
              <a:rPr lang="en-US" dirty="0" smtClean="0">
                <a:solidFill>
                  <a:schemeClr val="bg1"/>
                </a:solidFill>
                <a:latin typeface="Cambria" panose="02040503050406030204" pitchFamily="18" charset="0"/>
                <a:ea typeface="Cambria" panose="02040503050406030204" pitchFamily="18" charset="0"/>
              </a:rPr>
              <a:t>problem</a:t>
            </a:r>
            <a:endParaRPr lang="en-CA" dirty="0">
              <a:solidFill>
                <a:schemeClr val="bg1"/>
              </a:solidFill>
              <a:latin typeface="Cambria" panose="02040503050406030204" pitchFamily="18" charset="0"/>
              <a:ea typeface="Cambria" panose="02040503050406030204" pitchFamily="18" charset="0"/>
            </a:endParaRPr>
          </a:p>
        </p:txBody>
      </p:sp>
      <p:sp>
        <p:nvSpPr>
          <p:cNvPr id="25" name="Rectangle 24"/>
          <p:cNvSpPr/>
          <p:nvPr/>
        </p:nvSpPr>
        <p:spPr>
          <a:xfrm>
            <a:off x="3804745" y="3995285"/>
            <a:ext cx="1364989" cy="646331"/>
          </a:xfrm>
          <a:prstGeom prst="rect">
            <a:avLst/>
          </a:prstGeom>
        </p:spPr>
        <p:txBody>
          <a:bodyPr wrap="none">
            <a:spAutoFit/>
          </a:bodyPr>
          <a:lstStyle/>
          <a:p>
            <a:pPr algn="ctr"/>
            <a:r>
              <a:rPr lang="en-US" dirty="0" smtClean="0">
                <a:solidFill>
                  <a:schemeClr val="bg1"/>
                </a:solidFill>
                <a:latin typeface="Cambria" panose="02040503050406030204" pitchFamily="18" charset="0"/>
                <a:ea typeface="Cambria" panose="02040503050406030204" pitchFamily="18" charset="0"/>
              </a:rPr>
              <a:t>Too difficult</a:t>
            </a:r>
          </a:p>
          <a:p>
            <a:pPr algn="ctr"/>
            <a:r>
              <a:rPr lang="en-US" dirty="0" smtClean="0">
                <a:solidFill>
                  <a:schemeClr val="bg1"/>
                </a:solidFill>
                <a:latin typeface="Cambria" panose="02040503050406030204" pitchFamily="18" charset="0"/>
                <a:ea typeface="Cambria" panose="02040503050406030204" pitchFamily="18" charset="0"/>
              </a:rPr>
              <a:t>to solve</a:t>
            </a:r>
            <a:endParaRPr lang="en-CA" dirty="0">
              <a:solidFill>
                <a:schemeClr val="bg1"/>
              </a:solidFill>
              <a:latin typeface="Cambria" panose="02040503050406030204" pitchFamily="18" charset="0"/>
              <a:ea typeface="Cambria" panose="02040503050406030204" pitchFamily="18"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424595626"/>
              </p:ext>
            </p:extLst>
          </p:nvPr>
        </p:nvGraphicFramePr>
        <p:xfrm>
          <a:off x="1991429" y="3922148"/>
          <a:ext cx="1180644" cy="792605"/>
        </p:xfrm>
        <a:graphic>
          <a:graphicData uri="http://schemas.openxmlformats.org/presentationml/2006/ole">
            <mc:AlternateContent xmlns:mc="http://schemas.openxmlformats.org/markup-compatibility/2006">
              <mc:Choice xmlns:v="urn:schemas-microsoft-com:vml" Requires="v">
                <p:oleObj spid="_x0000_s373770" name="Equation" r:id="rId6" imgW="2577960" imgH="1879560" progId="Equation.DSMT4">
                  <p:embed/>
                </p:oleObj>
              </mc:Choice>
              <mc:Fallback>
                <p:oleObj name="Equation" r:id="rId6" imgW="2577960" imgH="1879560" progId="Equation.DSMT4">
                  <p:embed/>
                  <p:pic>
                    <p:nvPicPr>
                      <p:cNvPr id="0" name=""/>
                      <p:cNvPicPr>
                        <a:picLocks noChangeAspect="1" noChangeArrowheads="1"/>
                      </p:cNvPicPr>
                      <p:nvPr/>
                    </p:nvPicPr>
                    <p:blipFill>
                      <a:blip r:embed="rId7"/>
                      <a:srcRect/>
                      <a:stretch>
                        <a:fillRect/>
                      </a:stretch>
                    </p:blipFill>
                    <p:spPr bwMode="auto">
                      <a:xfrm>
                        <a:off x="1991429" y="3922148"/>
                        <a:ext cx="1180644" cy="79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225510826"/>
              </p:ext>
            </p:extLst>
          </p:nvPr>
        </p:nvGraphicFramePr>
        <p:xfrm>
          <a:off x="2011363" y="5850416"/>
          <a:ext cx="1181100" cy="793750"/>
        </p:xfrm>
        <a:graphic>
          <a:graphicData uri="http://schemas.openxmlformats.org/presentationml/2006/ole">
            <mc:AlternateContent xmlns:mc="http://schemas.openxmlformats.org/markup-compatibility/2006">
              <mc:Choice xmlns:v="urn:schemas-microsoft-com:vml" Requires="v">
                <p:oleObj spid="_x0000_s373771" name="Equation" r:id="rId8" imgW="2577960" imgH="1879560" progId="Equation.DSMT4">
                  <p:embed/>
                </p:oleObj>
              </mc:Choice>
              <mc:Fallback>
                <p:oleObj name="Equation" r:id="rId8" imgW="2577960" imgH="1879560" progId="Equation.DSMT4">
                  <p:embed/>
                  <p:pic>
                    <p:nvPicPr>
                      <p:cNvPr id="0" name=""/>
                      <p:cNvPicPr>
                        <a:picLocks noChangeAspect="1" noChangeArrowheads="1"/>
                      </p:cNvPicPr>
                      <p:nvPr/>
                    </p:nvPicPr>
                    <p:blipFill>
                      <a:blip r:embed="rId9"/>
                      <a:srcRect/>
                      <a:stretch>
                        <a:fillRect/>
                      </a:stretch>
                    </p:blipFill>
                    <p:spPr bwMode="auto">
                      <a:xfrm>
                        <a:off x="2011363" y="5850416"/>
                        <a:ext cx="11811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251269277"/>
              </p:ext>
            </p:extLst>
          </p:nvPr>
        </p:nvGraphicFramePr>
        <p:xfrm>
          <a:off x="5755194" y="5851034"/>
          <a:ext cx="214886" cy="792514"/>
        </p:xfrm>
        <a:graphic>
          <a:graphicData uri="http://schemas.openxmlformats.org/presentationml/2006/ole">
            <mc:AlternateContent xmlns:mc="http://schemas.openxmlformats.org/markup-compatibility/2006">
              <mc:Choice xmlns:v="urn:schemas-microsoft-com:vml" Requires="v">
                <p:oleObj spid="_x0000_s373772" name="Equation" r:id="rId10" imgW="469800" imgH="1879560" progId="Equation.DSMT4">
                  <p:embed/>
                </p:oleObj>
              </mc:Choice>
              <mc:Fallback>
                <p:oleObj name="Equation" r:id="rId10" imgW="469800" imgH="1879560" progId="Equation.DSMT4">
                  <p:embed/>
                  <p:pic>
                    <p:nvPicPr>
                      <p:cNvPr id="0" name=""/>
                      <p:cNvPicPr>
                        <a:picLocks noChangeAspect="1" noChangeArrowheads="1"/>
                      </p:cNvPicPr>
                      <p:nvPr/>
                    </p:nvPicPr>
                    <p:blipFill>
                      <a:blip r:embed="rId11"/>
                      <a:srcRect/>
                      <a:stretch>
                        <a:fillRect/>
                      </a:stretch>
                    </p:blipFill>
                    <p:spPr bwMode="auto">
                      <a:xfrm>
                        <a:off x="5755194" y="5851034"/>
                        <a:ext cx="214886" cy="7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9" name="Straight Arrow Connector 28"/>
          <p:cNvCxnSpPr/>
          <p:nvPr/>
        </p:nvCxnSpPr>
        <p:spPr>
          <a:xfrm flipV="1">
            <a:off x="3587622" y="6242955"/>
            <a:ext cx="1799235" cy="867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699204323"/>
              </p:ext>
            </p:extLst>
          </p:nvPr>
        </p:nvGraphicFramePr>
        <p:xfrm>
          <a:off x="5755194" y="3922193"/>
          <a:ext cx="214886" cy="792514"/>
        </p:xfrm>
        <a:graphic>
          <a:graphicData uri="http://schemas.openxmlformats.org/presentationml/2006/ole">
            <mc:AlternateContent xmlns:mc="http://schemas.openxmlformats.org/markup-compatibility/2006">
              <mc:Choice xmlns:v="urn:schemas-microsoft-com:vml" Requires="v">
                <p:oleObj spid="_x0000_s373773" name="Equation" r:id="rId12" imgW="469800" imgH="1879560" progId="Equation.DSMT4">
                  <p:embed/>
                </p:oleObj>
              </mc:Choice>
              <mc:Fallback>
                <p:oleObj name="Equation" r:id="rId12" imgW="469800" imgH="1879560" progId="Equation.DSMT4">
                  <p:embed/>
                  <p:pic>
                    <p:nvPicPr>
                      <p:cNvPr id="0" name=""/>
                      <p:cNvPicPr>
                        <a:picLocks noChangeAspect="1" noChangeArrowheads="1"/>
                      </p:cNvPicPr>
                      <p:nvPr/>
                    </p:nvPicPr>
                    <p:blipFill>
                      <a:blip r:embed="rId13"/>
                      <a:srcRect/>
                      <a:stretch>
                        <a:fillRect/>
                      </a:stretch>
                    </p:blipFill>
                    <p:spPr bwMode="auto">
                      <a:xfrm>
                        <a:off x="5755194" y="3922193"/>
                        <a:ext cx="214886" cy="7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1" name="Straight Arrow Connector 30"/>
          <p:cNvCxnSpPr/>
          <p:nvPr/>
        </p:nvCxnSpPr>
        <p:spPr>
          <a:xfrm flipH="1" flipV="1">
            <a:off x="2586037" y="4867408"/>
            <a:ext cx="10161" cy="785634"/>
          </a:xfrm>
          <a:prstGeom prst="straightConnector1">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2209604"/>
      </p:ext>
    </p:extLst>
  </p:cSld>
  <p:clrMapOvr>
    <a:masterClrMapping/>
  </p:clrMapOvr>
  <mc:AlternateContent xmlns:mc="http://schemas.openxmlformats.org/markup-compatibility/2006">
    <mc:Choice xmlns:p14="http://schemas.microsoft.com/office/powerpoint/2010/main" Requires="p14">
      <p:transition spd="slow" p14:dur="2000" advTm="87559"/>
    </mc:Choice>
    <mc:Fallback>
      <p:transition spd="slow" advTm="87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three row operations</a:t>
            </a:r>
          </a:p>
          <a:p>
            <a:pPr lvl="1"/>
            <a:r>
              <a:rPr lang="en-US" dirty="0" smtClean="0"/>
              <a:t>Understand that if a row operation is applied to an augmented</a:t>
            </a:r>
            <a:br>
              <a:rPr lang="en-US" dirty="0" smtClean="0"/>
            </a:br>
            <a:r>
              <a:rPr lang="en-US" dirty="0" smtClean="0"/>
              <a:t>matrix, the resulting augmented has the same solution</a:t>
            </a:r>
            <a:endParaRPr lang="en-US" dirty="0" smtClean="0"/>
          </a:p>
          <a:p>
            <a:pPr lvl="1"/>
            <a:r>
              <a:rPr lang="en-US" dirty="0" smtClean="0">
                <a:latin typeface="Times New Roman" panose="02020603050405020304" pitchFamily="18" charset="0"/>
              </a:rPr>
              <a:t>Know that each is associated with a symbol</a:t>
            </a:r>
            <a:endParaRPr lang="en-US" dirty="0" smtClean="0">
              <a:latin typeface="Times New Roman" panose="02020603050405020304" pitchFamily="18" charset="0"/>
            </a:endParaRPr>
          </a:p>
          <a:p>
            <a:pPr lvl="1"/>
            <a:r>
              <a:rPr lang="en-US" dirty="0" smtClean="0">
                <a:latin typeface="Times New Roman" panose="02020603050405020304" pitchFamily="18" charset="0"/>
              </a:rPr>
              <a:t>Understand </a:t>
            </a:r>
            <a:r>
              <a:rPr lang="en-US" dirty="0" smtClean="0">
                <a:latin typeface="Times New Roman" panose="02020603050405020304" pitchFamily="18" charset="0"/>
              </a:rPr>
              <a:t>that each row operation has an inverse operation</a:t>
            </a:r>
          </a:p>
          <a:p>
            <a:pPr lvl="1"/>
            <a:r>
              <a:rPr lang="en-US" dirty="0" smtClean="0">
                <a:latin typeface="Times New Roman" panose="02020603050405020304" pitchFamily="18" charset="0"/>
              </a:rPr>
              <a:t>Know the definition of row equivalence (~) and how it will be used</a:t>
            </a:r>
          </a:p>
          <a:p>
            <a:pPr lvl="1"/>
            <a:r>
              <a:rPr lang="en-US" dirty="0" smtClean="0">
                <a:latin typeface="Times New Roman" panose="02020603050405020304" pitchFamily="18" charset="0"/>
              </a:rPr>
              <a:t>Understand that row equivalence is similar to equality in some ways</a:t>
            </a: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50189"/>
    </mc:Choice>
    <mc:Fallback>
      <p:transition spd="slow" advTm="5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https://en.wikipedia.org/wiki/Elementary_matrix</a:t>
            </a:r>
            <a:endParaRPr lang="en-US" dirty="0" smtClean="0"/>
          </a:p>
          <a:p>
            <a:pPr marL="0" indent="0">
              <a:buNone/>
            </a:pPr>
            <a:r>
              <a:rPr lang="en-US" dirty="0"/>
              <a:t>[2]	</a:t>
            </a:r>
            <a:r>
              <a:rPr lang="en-US" dirty="0"/>
              <a:t>https://en.wikipedia.org/wiki/Row_equivalence</a:t>
            </a:r>
            <a:endParaRPr lang="en-CA" dirty="0" smtClean="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Row-echelon form</a:t>
            </a:r>
            <a:endParaRPr lang="en-CA" dirty="0"/>
          </a:p>
        </p:txBody>
      </p:sp>
      <p:sp>
        <p:nvSpPr>
          <p:cNvPr id="3" name="Content Placeholder 2"/>
          <p:cNvSpPr>
            <a:spLocks noGrp="1"/>
          </p:cNvSpPr>
          <p:nvPr>
            <p:ph idx="1"/>
          </p:nvPr>
        </p:nvSpPr>
        <p:spPr/>
        <p:txBody>
          <a:bodyPr/>
          <a:lstStyle/>
          <a:p>
            <a:r>
              <a:rPr lang="en-US" dirty="0" smtClean="0"/>
              <a:t>Currently:</a:t>
            </a:r>
          </a:p>
          <a:p>
            <a:pPr lvl="1"/>
            <a:r>
              <a:rPr lang="en-US" dirty="0" smtClean="0"/>
              <a:t>We can solve a system of linear equations</a:t>
            </a:r>
            <a:r>
              <a:rPr lang="en-US" dirty="0"/>
              <a:t/>
            </a:r>
            <a:br>
              <a:rPr lang="en-US" dirty="0"/>
            </a:br>
            <a:r>
              <a:rPr lang="en-US" dirty="0" smtClean="0"/>
              <a:t>	if the corresponding augmented matrix is in row-echelon form</a:t>
            </a:r>
          </a:p>
          <a:p>
            <a:pPr lvl="1"/>
            <a:r>
              <a:rPr lang="en-US" dirty="0" smtClean="0"/>
              <a:t>We know if there:</a:t>
            </a:r>
          </a:p>
          <a:p>
            <a:pPr lvl="2"/>
            <a:r>
              <a:rPr lang="en-US" dirty="0" smtClean="0"/>
              <a:t>Are no solution</a:t>
            </a:r>
          </a:p>
          <a:p>
            <a:pPr lvl="2"/>
            <a:r>
              <a:rPr lang="en-US" dirty="0" smtClean="0"/>
              <a:t>Is one unique solution</a:t>
            </a:r>
          </a:p>
          <a:p>
            <a:pPr lvl="2"/>
            <a:r>
              <a:rPr lang="en-US" dirty="0" smtClean="0"/>
              <a:t>Are infinitely many solutions</a:t>
            </a:r>
          </a:p>
          <a:p>
            <a:pPr lvl="1"/>
            <a:r>
              <a:rPr lang="en-US" dirty="0" smtClean="0"/>
              <a:t>We have seen algorithms for finding those solutions</a:t>
            </a:r>
          </a:p>
          <a:p>
            <a:r>
              <a:rPr lang="en-US" dirty="0" smtClean="0"/>
              <a:t>Question:</a:t>
            </a:r>
          </a:p>
          <a:p>
            <a:pPr lvl="1"/>
            <a:r>
              <a:rPr lang="en-US" dirty="0" smtClean="0"/>
              <a:t>What if the augmented matrix is not in row-echelon form?</a:t>
            </a: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mc:Choice xmlns:p14="http://schemas.microsoft.com/office/powerpoint/2010/main" Requires="p14">
      <p:transition spd="slow" p14:dur="2000" advTm="37258"/>
    </mc:Choice>
    <mc:Fallback>
      <p:transition spd="slow" advTm="3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Transforming problems</a:t>
            </a:r>
            <a:endParaRPr lang="en-CA" dirty="0"/>
          </a:p>
        </p:txBody>
      </p:sp>
      <p:sp>
        <p:nvSpPr>
          <p:cNvPr id="3" name="Content Placeholder 2"/>
          <p:cNvSpPr>
            <a:spLocks noGrp="1"/>
          </p:cNvSpPr>
          <p:nvPr>
            <p:ph idx="1"/>
          </p:nvPr>
        </p:nvSpPr>
        <p:spPr/>
        <p:txBody>
          <a:bodyPr/>
          <a:lstStyle/>
          <a:p>
            <a:r>
              <a:rPr lang="en-US" dirty="0" smtClean="0"/>
              <a:t>A common problem-solving techniq</a:t>
            </a:r>
            <a:r>
              <a:rPr lang="en-US" dirty="0" smtClean="0"/>
              <a:t>ue in engineering</a:t>
            </a:r>
          </a:p>
          <a:p>
            <a:pPr lvl="1"/>
            <a:r>
              <a:rPr lang="en-US" dirty="0" smtClean="0"/>
              <a:t>To transform a problem that cannot be solved into an equivalent problem that can be solved</a:t>
            </a:r>
          </a:p>
          <a:p>
            <a:pPr lvl="1"/>
            <a:r>
              <a:rPr lang="en-US" dirty="0" smtClean="0"/>
              <a:t>To solve that equivalent problem</a:t>
            </a:r>
          </a:p>
          <a:p>
            <a:pPr lvl="1"/>
            <a:r>
              <a:rPr lang="en-US" dirty="0" smtClean="0"/>
              <a:t>To interpret that solution to find a solution to the original problem</a:t>
            </a:r>
            <a:endParaRPr lang="en-CA" dirty="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Rectangle 6"/>
          <p:cNvSpPr/>
          <p:nvPr/>
        </p:nvSpPr>
        <p:spPr>
          <a:xfrm>
            <a:off x="1552607" y="4026654"/>
            <a:ext cx="2045175" cy="400110"/>
          </a:xfrm>
          <a:prstGeom prst="rect">
            <a:avLst/>
          </a:prstGeom>
          <a:ln>
            <a:solidFill>
              <a:schemeClr val="bg1"/>
            </a:solidFill>
          </a:ln>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Difficult problem</a:t>
            </a:r>
            <a:endParaRPr lang="en-CA" sz="2000" dirty="0">
              <a:solidFill>
                <a:schemeClr val="bg1"/>
              </a:solidFill>
              <a:latin typeface="Cambria" panose="02040503050406030204" pitchFamily="18" charset="0"/>
              <a:ea typeface="Cambria" panose="02040503050406030204" pitchFamily="18" charset="0"/>
            </a:endParaRPr>
          </a:p>
        </p:txBody>
      </p:sp>
      <p:sp>
        <p:nvSpPr>
          <p:cNvPr id="11" name="Rectangle 10"/>
          <p:cNvSpPr/>
          <p:nvPr/>
        </p:nvSpPr>
        <p:spPr>
          <a:xfrm>
            <a:off x="5397017" y="3864094"/>
            <a:ext cx="1390509" cy="707886"/>
          </a:xfrm>
          <a:prstGeom prst="rect">
            <a:avLst/>
          </a:prstGeom>
          <a:ln>
            <a:solidFill>
              <a:schemeClr val="bg1"/>
            </a:solidFill>
          </a:ln>
        </p:spPr>
        <p:txBody>
          <a:bodyPr wrap="none">
            <a:spAutoFit/>
          </a:bodyPr>
          <a:lstStyle/>
          <a:p>
            <a:pPr algn="ctr"/>
            <a:r>
              <a:rPr lang="en-US" sz="2000" dirty="0" smtClean="0">
                <a:solidFill>
                  <a:schemeClr val="bg1"/>
                </a:solidFill>
                <a:latin typeface="Cambria" panose="02040503050406030204" pitchFamily="18" charset="0"/>
                <a:ea typeface="Cambria" panose="02040503050406030204" pitchFamily="18" charset="0"/>
              </a:rPr>
              <a:t>Solution</a:t>
            </a:r>
          </a:p>
          <a:p>
            <a:pPr algn="ctr"/>
            <a:r>
              <a:rPr lang="en-US" sz="2000" dirty="0" smtClean="0">
                <a:solidFill>
                  <a:schemeClr val="bg1"/>
                </a:solidFill>
                <a:latin typeface="Cambria" panose="02040503050406030204" pitchFamily="18" charset="0"/>
                <a:ea typeface="Cambria" panose="02040503050406030204" pitchFamily="18" charset="0"/>
              </a:rPr>
              <a:t>to problem</a:t>
            </a:r>
            <a:endParaRPr lang="en-CA" sz="2000" dirty="0">
              <a:solidFill>
                <a:schemeClr val="bg1"/>
              </a:solidFill>
              <a:latin typeface="Cambria" panose="02040503050406030204" pitchFamily="18" charset="0"/>
              <a:ea typeface="Cambria" panose="02040503050406030204" pitchFamily="18" charset="0"/>
            </a:endParaRPr>
          </a:p>
        </p:txBody>
      </p:sp>
      <p:cxnSp>
        <p:nvCxnSpPr>
          <p:cNvPr id="9" name="Straight Arrow Connector 8"/>
          <p:cNvCxnSpPr>
            <a:stCxn id="7" idx="3"/>
            <a:endCxn id="11" idx="1"/>
          </p:cNvCxnSpPr>
          <p:nvPr/>
        </p:nvCxnSpPr>
        <p:spPr>
          <a:xfrm flipV="1">
            <a:off x="3597782" y="4218037"/>
            <a:ext cx="1799235" cy="867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293131" y="4006334"/>
            <a:ext cx="492443" cy="461665"/>
          </a:xfrm>
          <a:prstGeom prst="rect">
            <a:avLst/>
          </a:prstGeom>
        </p:spPr>
        <p:txBody>
          <a:bodyPr wrap="none">
            <a:spAutoFit/>
          </a:bodyPr>
          <a:lstStyle/>
          <a:p>
            <a:r>
              <a:rPr lang="en-CA" sz="2400" dirty="0">
                <a:solidFill>
                  <a:srgbClr val="FF0000"/>
                </a:solidFill>
              </a:rPr>
              <a:t>✘</a:t>
            </a:r>
            <a:endParaRPr lang="en-CA" sz="2400" dirty="0">
              <a:solidFill>
                <a:srgbClr val="FF0000"/>
              </a:solidFill>
            </a:endParaRPr>
          </a:p>
        </p:txBody>
      </p:sp>
      <p:cxnSp>
        <p:nvCxnSpPr>
          <p:cNvPr id="15" name="Straight Arrow Connector 14"/>
          <p:cNvCxnSpPr>
            <a:stCxn id="7" idx="2"/>
            <a:endCxn id="18" idx="0"/>
          </p:cNvCxnSpPr>
          <p:nvPr/>
        </p:nvCxnSpPr>
        <p:spPr>
          <a:xfrm>
            <a:off x="2575195" y="4426764"/>
            <a:ext cx="19749" cy="108325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420527" y="5510014"/>
            <a:ext cx="2348833" cy="400110"/>
          </a:xfrm>
          <a:prstGeom prst="rect">
            <a:avLst/>
          </a:prstGeom>
          <a:ln>
            <a:solidFill>
              <a:schemeClr val="bg1"/>
            </a:solidFill>
          </a:ln>
        </p:spPr>
        <p:txBody>
          <a:bodyPr wrap="square">
            <a:spAutoFit/>
          </a:bodyPr>
          <a:lstStyle/>
          <a:p>
            <a:r>
              <a:rPr lang="en-US" sz="2000" dirty="0" smtClean="0">
                <a:solidFill>
                  <a:schemeClr val="bg1"/>
                </a:solidFill>
                <a:latin typeface="Cambria" panose="02040503050406030204" pitchFamily="18" charset="0"/>
                <a:ea typeface="Cambria" panose="02040503050406030204" pitchFamily="18" charset="0"/>
              </a:rPr>
              <a:t>Equivalent problem</a:t>
            </a:r>
            <a:endParaRPr lang="en-CA" sz="2000" dirty="0">
              <a:solidFill>
                <a:schemeClr val="bg1"/>
              </a:solidFill>
              <a:latin typeface="Cambria" panose="02040503050406030204" pitchFamily="18" charset="0"/>
              <a:ea typeface="Cambria" panose="02040503050406030204" pitchFamily="18" charset="0"/>
            </a:endParaRPr>
          </a:p>
        </p:txBody>
      </p:sp>
      <p:sp>
        <p:nvSpPr>
          <p:cNvPr id="19" name="Rectangle 18"/>
          <p:cNvSpPr/>
          <p:nvPr/>
        </p:nvSpPr>
        <p:spPr>
          <a:xfrm>
            <a:off x="4944905" y="5357614"/>
            <a:ext cx="2315056" cy="707886"/>
          </a:xfrm>
          <a:prstGeom prst="rect">
            <a:avLst/>
          </a:prstGeom>
          <a:ln>
            <a:solidFill>
              <a:schemeClr val="bg1"/>
            </a:solidFill>
          </a:ln>
        </p:spPr>
        <p:txBody>
          <a:bodyPr wrap="none">
            <a:spAutoFit/>
          </a:bodyPr>
          <a:lstStyle/>
          <a:p>
            <a:pPr algn="ctr"/>
            <a:r>
              <a:rPr lang="en-US" sz="2000" dirty="0" smtClean="0">
                <a:solidFill>
                  <a:schemeClr val="bg1"/>
                </a:solidFill>
                <a:latin typeface="Cambria" panose="02040503050406030204" pitchFamily="18" charset="0"/>
                <a:ea typeface="Cambria" panose="02040503050406030204" pitchFamily="18" charset="0"/>
              </a:rPr>
              <a:t>Solution to</a:t>
            </a:r>
          </a:p>
          <a:p>
            <a:pPr algn="ctr"/>
            <a:r>
              <a:rPr lang="en-US" sz="2000" dirty="0" smtClean="0">
                <a:solidFill>
                  <a:schemeClr val="bg1"/>
                </a:solidFill>
                <a:latin typeface="Cambria" panose="02040503050406030204" pitchFamily="18" charset="0"/>
                <a:ea typeface="Cambria" panose="02040503050406030204" pitchFamily="18" charset="0"/>
              </a:rPr>
              <a:t>equivalent problem</a:t>
            </a:r>
            <a:endParaRPr lang="en-CA" sz="2000" dirty="0">
              <a:solidFill>
                <a:schemeClr val="bg1"/>
              </a:solidFill>
              <a:latin typeface="Cambria" panose="02040503050406030204" pitchFamily="18" charset="0"/>
              <a:ea typeface="Cambria" panose="02040503050406030204" pitchFamily="18" charset="0"/>
            </a:endParaRPr>
          </a:p>
        </p:txBody>
      </p:sp>
      <p:cxnSp>
        <p:nvCxnSpPr>
          <p:cNvPr id="22" name="Straight Arrow Connector 21"/>
          <p:cNvCxnSpPr>
            <a:stCxn id="18" idx="3"/>
            <a:endCxn id="19" idx="1"/>
          </p:cNvCxnSpPr>
          <p:nvPr/>
        </p:nvCxnSpPr>
        <p:spPr>
          <a:xfrm>
            <a:off x="3769360" y="5710069"/>
            <a:ext cx="1175545" cy="1488"/>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9" idx="0"/>
            <a:endCxn id="11" idx="2"/>
          </p:cNvCxnSpPr>
          <p:nvPr/>
        </p:nvCxnSpPr>
        <p:spPr>
          <a:xfrm flipH="1" flipV="1">
            <a:off x="6092272" y="4571980"/>
            <a:ext cx="10161" cy="78563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57513" y="4737854"/>
            <a:ext cx="1728102"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Transformation</a:t>
            </a:r>
            <a:endParaRPr lang="en-CA" dirty="0">
              <a:solidFill>
                <a:schemeClr val="bg1"/>
              </a:solidFill>
              <a:latin typeface="Cambria" panose="02040503050406030204" pitchFamily="18" charset="0"/>
              <a:ea typeface="Cambria" panose="02040503050406030204" pitchFamily="18" charset="0"/>
            </a:endParaRPr>
          </a:p>
        </p:txBody>
      </p:sp>
      <p:sp>
        <p:nvSpPr>
          <p:cNvPr id="29" name="Rectangle 28"/>
          <p:cNvSpPr/>
          <p:nvPr/>
        </p:nvSpPr>
        <p:spPr>
          <a:xfrm>
            <a:off x="6130553" y="4778494"/>
            <a:ext cx="1728102"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Transformation</a:t>
            </a:r>
            <a:endParaRPr lang="en-CA" dirty="0">
              <a:solidFill>
                <a:schemeClr val="bg1"/>
              </a:solidFill>
              <a:latin typeface="Cambria" panose="02040503050406030204" pitchFamily="18" charset="0"/>
              <a:ea typeface="Cambria" panose="02040503050406030204" pitchFamily="18" charset="0"/>
            </a:endParaRPr>
          </a:p>
        </p:txBody>
      </p:sp>
      <p:sp>
        <p:nvSpPr>
          <p:cNvPr id="30" name="Rectangle 29"/>
          <p:cNvSpPr/>
          <p:nvPr/>
        </p:nvSpPr>
        <p:spPr>
          <a:xfrm>
            <a:off x="3838947" y="5394400"/>
            <a:ext cx="1021242" cy="646331"/>
          </a:xfrm>
          <a:prstGeom prst="rect">
            <a:avLst/>
          </a:prstGeom>
        </p:spPr>
        <p:txBody>
          <a:bodyPr wrap="none">
            <a:spAutoFit/>
          </a:bodyPr>
          <a:lstStyle/>
          <a:p>
            <a:pPr algn="ctr"/>
            <a:r>
              <a:rPr lang="en-US" dirty="0" smtClean="0">
                <a:solidFill>
                  <a:schemeClr val="bg1"/>
                </a:solidFill>
                <a:latin typeface="Cambria" panose="02040503050406030204" pitchFamily="18" charset="0"/>
                <a:ea typeface="Cambria" panose="02040503050406030204" pitchFamily="18" charset="0"/>
              </a:rPr>
              <a:t>Solve</a:t>
            </a:r>
          </a:p>
          <a:p>
            <a:pPr algn="ctr"/>
            <a:r>
              <a:rPr lang="en-US" dirty="0" smtClean="0">
                <a:solidFill>
                  <a:schemeClr val="bg1"/>
                </a:solidFill>
                <a:latin typeface="Cambria" panose="02040503050406030204" pitchFamily="18" charset="0"/>
                <a:ea typeface="Cambria" panose="02040503050406030204" pitchFamily="18" charset="0"/>
              </a:rPr>
              <a:t>problem</a:t>
            </a:r>
            <a:endParaRPr lang="en-CA" dirty="0">
              <a:solidFill>
                <a:schemeClr val="bg1"/>
              </a:solidFill>
              <a:latin typeface="Cambria" panose="02040503050406030204" pitchFamily="18" charset="0"/>
              <a:ea typeface="Cambria" panose="02040503050406030204" pitchFamily="18" charset="0"/>
            </a:endParaRPr>
          </a:p>
        </p:txBody>
      </p:sp>
      <p:sp>
        <p:nvSpPr>
          <p:cNvPr id="31" name="Rectangle 30"/>
          <p:cNvSpPr/>
          <p:nvPr/>
        </p:nvSpPr>
        <p:spPr>
          <a:xfrm>
            <a:off x="3849955" y="3911040"/>
            <a:ext cx="1364989" cy="646331"/>
          </a:xfrm>
          <a:prstGeom prst="rect">
            <a:avLst/>
          </a:prstGeom>
        </p:spPr>
        <p:txBody>
          <a:bodyPr wrap="none">
            <a:spAutoFit/>
          </a:bodyPr>
          <a:lstStyle/>
          <a:p>
            <a:pPr algn="ctr"/>
            <a:r>
              <a:rPr lang="en-US" dirty="0" smtClean="0">
                <a:solidFill>
                  <a:schemeClr val="bg1"/>
                </a:solidFill>
                <a:latin typeface="Cambria" panose="02040503050406030204" pitchFamily="18" charset="0"/>
                <a:ea typeface="Cambria" panose="02040503050406030204" pitchFamily="18" charset="0"/>
              </a:rPr>
              <a:t>Too difficult</a:t>
            </a:r>
          </a:p>
          <a:p>
            <a:pPr algn="ctr"/>
            <a:r>
              <a:rPr lang="en-US" dirty="0" smtClean="0">
                <a:solidFill>
                  <a:schemeClr val="bg1"/>
                </a:solidFill>
                <a:latin typeface="Cambria" panose="02040503050406030204" pitchFamily="18" charset="0"/>
                <a:ea typeface="Cambria" panose="02040503050406030204" pitchFamily="18" charset="0"/>
              </a:rPr>
              <a:t>to solve</a:t>
            </a:r>
            <a:endParaRPr lang="en-CA" dirty="0">
              <a:solidFill>
                <a:schemeClr val="bg1"/>
              </a:solidFill>
              <a:latin typeface="Cambria" panose="02040503050406030204" pitchFamily="18" charset="0"/>
              <a:ea typeface="Cambria" panose="02040503050406030204" pitchFamily="18" charset="0"/>
            </a:endParaRPr>
          </a:p>
        </p:txBody>
      </p:sp>
      <p:pic>
        <p:nvPicPr>
          <p:cNvPr id="346114" name="Audio 3461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1031208"/>
      </p:ext>
    </p:extLst>
  </p:cSld>
  <p:clrMapOvr>
    <a:masterClrMapping/>
  </p:clrMapOvr>
  <mc:AlternateContent xmlns:mc="http://schemas.openxmlformats.org/markup-compatibility/2006">
    <mc:Choice xmlns:p14="http://schemas.microsoft.com/office/powerpoint/2010/main" Requires="p14">
      <p:transition spd="slow" p14:dur="2000" advTm="52405"/>
    </mc:Choice>
    <mc:Fallback>
      <p:transition spd="slow" advTm="5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61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46114"/>
                </p:tgtEl>
              </p:cMediaNode>
            </p:audio>
          </p:childTnLst>
        </p:cTn>
      </p:par>
    </p:tnLst>
    <p:bldLst>
      <p:bldP spid="11" grpId="0" animBg="1"/>
      <p:bldP spid="13" grpId="0"/>
      <p:bldP spid="18" grpId="0" animBg="1"/>
      <p:bldP spid="19" grpId="0" animBg="1"/>
      <p:bldP spid="27"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Transforming problems</a:t>
            </a:r>
            <a:endParaRPr lang="en-CA" dirty="0"/>
          </a:p>
        </p:txBody>
      </p:sp>
      <p:sp>
        <p:nvSpPr>
          <p:cNvPr id="3" name="Content Placeholder 2"/>
          <p:cNvSpPr>
            <a:spLocks noGrp="1"/>
          </p:cNvSpPr>
          <p:nvPr>
            <p:ph idx="1"/>
          </p:nvPr>
        </p:nvSpPr>
        <p:spPr/>
        <p:txBody>
          <a:bodyPr/>
          <a:lstStyle/>
          <a:p>
            <a:r>
              <a:rPr lang="en-US" dirty="0" smtClean="0"/>
              <a:t>In this case</a:t>
            </a:r>
            <a:endParaRPr lang="en-US" dirty="0" smtClean="0"/>
          </a:p>
          <a:p>
            <a:pPr lvl="1"/>
            <a:r>
              <a:rPr lang="en-US" dirty="0" smtClean="0"/>
              <a:t>Transform a matrix not in row-echelon form to one that is</a:t>
            </a:r>
          </a:p>
          <a:p>
            <a:pPr lvl="1"/>
            <a:r>
              <a:rPr lang="en-US" dirty="0" smtClean="0"/>
              <a:t>Solve the problem in row echelon form (if a solution exists)</a:t>
            </a:r>
          </a:p>
          <a:p>
            <a:pPr lvl="1"/>
            <a:r>
              <a:rPr lang="en-US" dirty="0" smtClean="0"/>
              <a:t>The solution is identical to that of the original problem</a:t>
            </a:r>
            <a:endParaRPr lang="en-CA" dirty="0"/>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cxnSp>
        <p:nvCxnSpPr>
          <p:cNvPr id="9" name="Straight Arrow Connector 8"/>
          <p:cNvCxnSpPr/>
          <p:nvPr/>
        </p:nvCxnSpPr>
        <p:spPr>
          <a:xfrm flipV="1">
            <a:off x="3587622" y="4018686"/>
            <a:ext cx="1799235" cy="867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241018" y="3792190"/>
            <a:ext cx="492443" cy="461665"/>
          </a:xfrm>
          <a:prstGeom prst="rect">
            <a:avLst/>
          </a:prstGeom>
        </p:spPr>
        <p:txBody>
          <a:bodyPr wrap="none">
            <a:spAutoFit/>
          </a:bodyPr>
          <a:lstStyle/>
          <a:p>
            <a:r>
              <a:rPr lang="en-CA" sz="2400" dirty="0">
                <a:solidFill>
                  <a:srgbClr val="FF0000"/>
                </a:solidFill>
              </a:rPr>
              <a:t>✘</a:t>
            </a:r>
            <a:endParaRPr lang="en-CA" sz="2400" dirty="0">
              <a:solidFill>
                <a:srgbClr val="FF0000"/>
              </a:solidFill>
            </a:endParaRPr>
          </a:p>
        </p:txBody>
      </p:sp>
      <p:cxnSp>
        <p:nvCxnSpPr>
          <p:cNvPr id="25" name="Straight Arrow Connector 24"/>
          <p:cNvCxnSpPr/>
          <p:nvPr/>
        </p:nvCxnSpPr>
        <p:spPr>
          <a:xfrm flipH="1" flipV="1">
            <a:off x="5857557" y="4571980"/>
            <a:ext cx="10161" cy="785634"/>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857513" y="4758174"/>
            <a:ext cx="1733488"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Row operations</a:t>
            </a:r>
            <a:endParaRPr lang="en-CA" dirty="0">
              <a:solidFill>
                <a:schemeClr val="bg1"/>
              </a:solidFill>
              <a:latin typeface="Cambria" panose="02040503050406030204" pitchFamily="18" charset="0"/>
              <a:ea typeface="Cambria" panose="02040503050406030204" pitchFamily="18" charset="0"/>
            </a:endParaRPr>
          </a:p>
        </p:txBody>
      </p:sp>
      <p:sp>
        <p:nvSpPr>
          <p:cNvPr id="29" name="Rectangle 28"/>
          <p:cNvSpPr/>
          <p:nvPr/>
        </p:nvSpPr>
        <p:spPr>
          <a:xfrm>
            <a:off x="5896873" y="4758174"/>
            <a:ext cx="1903085"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Identical solution</a:t>
            </a:r>
            <a:endParaRPr lang="en-CA" dirty="0">
              <a:solidFill>
                <a:schemeClr val="bg1"/>
              </a:solidFill>
              <a:latin typeface="Cambria" panose="02040503050406030204" pitchFamily="18" charset="0"/>
              <a:ea typeface="Cambria" panose="02040503050406030204" pitchFamily="18" charset="0"/>
            </a:endParaRPr>
          </a:p>
        </p:txBody>
      </p:sp>
      <p:sp>
        <p:nvSpPr>
          <p:cNvPr id="30" name="Rectangle 29"/>
          <p:cNvSpPr/>
          <p:nvPr/>
        </p:nvSpPr>
        <p:spPr>
          <a:xfrm>
            <a:off x="3976618" y="5628698"/>
            <a:ext cx="1021242" cy="646331"/>
          </a:xfrm>
          <a:prstGeom prst="rect">
            <a:avLst/>
          </a:prstGeom>
        </p:spPr>
        <p:txBody>
          <a:bodyPr wrap="none">
            <a:spAutoFit/>
          </a:bodyPr>
          <a:lstStyle/>
          <a:p>
            <a:pPr algn="ctr"/>
            <a:r>
              <a:rPr lang="en-US" dirty="0" smtClean="0">
                <a:solidFill>
                  <a:schemeClr val="bg1"/>
                </a:solidFill>
                <a:latin typeface="Cambria" panose="02040503050406030204" pitchFamily="18" charset="0"/>
                <a:ea typeface="Cambria" panose="02040503050406030204" pitchFamily="18" charset="0"/>
              </a:rPr>
              <a:t>Solve</a:t>
            </a:r>
          </a:p>
          <a:p>
            <a:pPr algn="ctr"/>
            <a:r>
              <a:rPr lang="en-US" dirty="0" smtClean="0">
                <a:solidFill>
                  <a:schemeClr val="bg1"/>
                </a:solidFill>
                <a:latin typeface="Cambria" panose="02040503050406030204" pitchFamily="18" charset="0"/>
                <a:ea typeface="Cambria" panose="02040503050406030204" pitchFamily="18" charset="0"/>
              </a:rPr>
              <a:t>problem</a:t>
            </a:r>
            <a:endParaRPr lang="en-CA" dirty="0">
              <a:solidFill>
                <a:schemeClr val="bg1"/>
              </a:solidFill>
              <a:latin typeface="Cambria" panose="02040503050406030204" pitchFamily="18" charset="0"/>
              <a:ea typeface="Cambria" panose="02040503050406030204" pitchFamily="18" charset="0"/>
            </a:endParaRPr>
          </a:p>
        </p:txBody>
      </p:sp>
      <p:sp>
        <p:nvSpPr>
          <p:cNvPr id="31" name="Rectangle 30"/>
          <p:cNvSpPr/>
          <p:nvPr/>
        </p:nvSpPr>
        <p:spPr>
          <a:xfrm>
            <a:off x="3804745" y="3699857"/>
            <a:ext cx="1364989" cy="646331"/>
          </a:xfrm>
          <a:prstGeom prst="rect">
            <a:avLst/>
          </a:prstGeom>
        </p:spPr>
        <p:txBody>
          <a:bodyPr wrap="none">
            <a:spAutoFit/>
          </a:bodyPr>
          <a:lstStyle/>
          <a:p>
            <a:pPr algn="ctr"/>
            <a:r>
              <a:rPr lang="en-US" dirty="0" smtClean="0">
                <a:solidFill>
                  <a:schemeClr val="bg1"/>
                </a:solidFill>
                <a:latin typeface="Cambria" panose="02040503050406030204" pitchFamily="18" charset="0"/>
                <a:ea typeface="Cambria" panose="02040503050406030204" pitchFamily="18" charset="0"/>
              </a:rPr>
              <a:t>Too difficult</a:t>
            </a:r>
          </a:p>
          <a:p>
            <a:pPr algn="ctr"/>
            <a:r>
              <a:rPr lang="en-US" dirty="0" smtClean="0">
                <a:solidFill>
                  <a:schemeClr val="bg1"/>
                </a:solidFill>
                <a:latin typeface="Cambria" panose="02040503050406030204" pitchFamily="18" charset="0"/>
                <a:ea typeface="Cambria" panose="02040503050406030204" pitchFamily="18" charset="0"/>
              </a:rPr>
              <a:t>to solve</a:t>
            </a:r>
            <a:endParaRPr lang="en-CA" dirty="0">
              <a:solidFill>
                <a:schemeClr val="bg1"/>
              </a:solidFill>
              <a:latin typeface="Cambria" panose="02040503050406030204" pitchFamily="18" charset="0"/>
              <a:ea typeface="Cambria" panose="020405030504060302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960943594"/>
              </p:ext>
            </p:extLst>
          </p:nvPr>
        </p:nvGraphicFramePr>
        <p:xfrm>
          <a:off x="1991429" y="3626720"/>
          <a:ext cx="1180644" cy="792605"/>
        </p:xfrm>
        <a:graphic>
          <a:graphicData uri="http://schemas.openxmlformats.org/presentationml/2006/ole">
            <mc:AlternateContent xmlns:mc="http://schemas.openxmlformats.org/markup-compatibility/2006">
              <mc:Choice xmlns:v="urn:schemas-microsoft-com:vml" Requires="v">
                <p:oleObj spid="_x0000_s353305" name="Equation" r:id="rId6" imgW="2577960" imgH="1879560" progId="Equation.DSMT4">
                  <p:embed/>
                </p:oleObj>
              </mc:Choice>
              <mc:Fallback>
                <p:oleObj name="Equation" r:id="rId6" imgW="2577960" imgH="1879560" progId="Equation.DSMT4">
                  <p:embed/>
                  <p:pic>
                    <p:nvPicPr>
                      <p:cNvPr id="0" name="Object 11"/>
                      <p:cNvPicPr>
                        <a:picLocks noChangeAspect="1" noChangeArrowheads="1"/>
                      </p:cNvPicPr>
                      <p:nvPr/>
                    </p:nvPicPr>
                    <p:blipFill>
                      <a:blip r:embed="rId7"/>
                      <a:srcRect/>
                      <a:stretch>
                        <a:fillRect/>
                      </a:stretch>
                    </p:blipFill>
                    <p:spPr bwMode="auto">
                      <a:xfrm>
                        <a:off x="1991429" y="3626720"/>
                        <a:ext cx="1180644" cy="79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287039169"/>
              </p:ext>
            </p:extLst>
          </p:nvPr>
        </p:nvGraphicFramePr>
        <p:xfrm>
          <a:off x="2011363" y="5554988"/>
          <a:ext cx="1181100" cy="793750"/>
        </p:xfrm>
        <a:graphic>
          <a:graphicData uri="http://schemas.openxmlformats.org/presentationml/2006/ole">
            <mc:AlternateContent xmlns:mc="http://schemas.openxmlformats.org/markup-compatibility/2006">
              <mc:Choice xmlns:v="urn:schemas-microsoft-com:vml" Requires="v">
                <p:oleObj spid="_x0000_s353306" name="Equation" r:id="rId8" imgW="2577960" imgH="1879560" progId="Equation.DSMT4">
                  <p:embed/>
                </p:oleObj>
              </mc:Choice>
              <mc:Fallback>
                <p:oleObj name="Equation" r:id="rId8" imgW="2577960" imgH="1879560" progId="Equation.DSMT4">
                  <p:embed/>
                  <p:pic>
                    <p:nvPicPr>
                      <p:cNvPr id="0" name=""/>
                      <p:cNvPicPr>
                        <a:picLocks noChangeAspect="1" noChangeArrowheads="1"/>
                      </p:cNvPicPr>
                      <p:nvPr/>
                    </p:nvPicPr>
                    <p:blipFill>
                      <a:blip r:embed="rId9"/>
                      <a:srcRect/>
                      <a:stretch>
                        <a:fillRect/>
                      </a:stretch>
                    </p:blipFill>
                    <p:spPr bwMode="auto">
                      <a:xfrm>
                        <a:off x="2011363" y="5554988"/>
                        <a:ext cx="11811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567348972"/>
              </p:ext>
            </p:extLst>
          </p:nvPr>
        </p:nvGraphicFramePr>
        <p:xfrm>
          <a:off x="5755194" y="5555606"/>
          <a:ext cx="214886" cy="792514"/>
        </p:xfrm>
        <a:graphic>
          <a:graphicData uri="http://schemas.openxmlformats.org/presentationml/2006/ole">
            <mc:AlternateContent xmlns:mc="http://schemas.openxmlformats.org/markup-compatibility/2006">
              <mc:Choice xmlns:v="urn:schemas-microsoft-com:vml" Requires="v">
                <p:oleObj spid="_x0000_s353307" name="Equation" r:id="rId10" imgW="469800" imgH="1879560" progId="Equation.DSMT4">
                  <p:embed/>
                </p:oleObj>
              </mc:Choice>
              <mc:Fallback>
                <p:oleObj name="Equation" r:id="rId10" imgW="469800" imgH="1879560" progId="Equation.DSMT4">
                  <p:embed/>
                  <p:pic>
                    <p:nvPicPr>
                      <p:cNvPr id="0" name=""/>
                      <p:cNvPicPr>
                        <a:picLocks noChangeAspect="1" noChangeArrowheads="1"/>
                      </p:cNvPicPr>
                      <p:nvPr/>
                    </p:nvPicPr>
                    <p:blipFill>
                      <a:blip r:embed="rId11"/>
                      <a:srcRect/>
                      <a:stretch>
                        <a:fillRect/>
                      </a:stretch>
                    </p:blipFill>
                    <p:spPr bwMode="auto">
                      <a:xfrm>
                        <a:off x="5755194" y="5555606"/>
                        <a:ext cx="214886" cy="7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flipV="1">
            <a:off x="3587622" y="5947527"/>
            <a:ext cx="1799235" cy="8672"/>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138844107"/>
              </p:ext>
            </p:extLst>
          </p:nvPr>
        </p:nvGraphicFramePr>
        <p:xfrm>
          <a:off x="5755194" y="3626765"/>
          <a:ext cx="214886" cy="792514"/>
        </p:xfrm>
        <a:graphic>
          <a:graphicData uri="http://schemas.openxmlformats.org/presentationml/2006/ole">
            <mc:AlternateContent xmlns:mc="http://schemas.openxmlformats.org/markup-compatibility/2006">
              <mc:Choice xmlns:v="urn:schemas-microsoft-com:vml" Requires="v">
                <p:oleObj spid="_x0000_s353308" name="Equation" r:id="rId12" imgW="469800" imgH="1879560" progId="Equation.DSMT4">
                  <p:embed/>
                </p:oleObj>
              </mc:Choice>
              <mc:Fallback>
                <p:oleObj name="Equation" r:id="rId12" imgW="469800" imgH="1879560" progId="Equation.DSMT4">
                  <p:embed/>
                  <p:pic>
                    <p:nvPicPr>
                      <p:cNvPr id="0" name=""/>
                      <p:cNvPicPr>
                        <a:picLocks noChangeAspect="1" noChangeArrowheads="1"/>
                      </p:cNvPicPr>
                      <p:nvPr/>
                    </p:nvPicPr>
                    <p:blipFill>
                      <a:blip r:embed="rId13"/>
                      <a:srcRect/>
                      <a:stretch>
                        <a:fillRect/>
                      </a:stretch>
                    </p:blipFill>
                    <p:spPr bwMode="auto">
                      <a:xfrm>
                        <a:off x="5755194" y="3626765"/>
                        <a:ext cx="214886" cy="7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2" name="Straight Arrow Connector 31"/>
          <p:cNvCxnSpPr/>
          <p:nvPr/>
        </p:nvCxnSpPr>
        <p:spPr>
          <a:xfrm flipH="1" flipV="1">
            <a:off x="2586037" y="4571980"/>
            <a:ext cx="10161" cy="785634"/>
          </a:xfrm>
          <a:prstGeom prst="straightConnector1">
            <a:avLst/>
          </a:prstGeom>
          <a:ln w="28575">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66770320"/>
      </p:ext>
    </p:extLst>
  </p:cSld>
  <p:clrMapOvr>
    <a:masterClrMapping/>
  </p:clrMapOvr>
  <mc:AlternateContent xmlns:mc="http://schemas.openxmlformats.org/markup-compatibility/2006">
    <mc:Choice xmlns:p14="http://schemas.microsoft.com/office/powerpoint/2010/main" Requires="p14">
      <p:transition spd="slow" p14:dur="2000" advTm="116709"/>
    </mc:Choice>
    <mc:Fallback>
      <p:transition spd="slow" advTm="116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4"/>
                </p:tgtEl>
              </p:cMediaNode>
            </p:audio>
          </p:childTnLst>
        </p:cTn>
      </p:par>
    </p:tnLst>
    <p:bldLst>
      <p:bldP spid="13" grpId="0"/>
      <p:bldP spid="27"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Swap two rows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Recall that given a system of linear equations,</a:t>
            </a:r>
            <a:br>
              <a:rPr lang="en-US" dirty="0" smtClean="0"/>
            </a:br>
            <a:r>
              <a:rPr lang="en-US" dirty="0" smtClean="0"/>
              <a:t>	there are certain acceptable operations</a:t>
            </a:r>
            <a:endParaRPr lang="en-US" dirty="0"/>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4008437104"/>
              </p:ext>
            </p:extLst>
          </p:nvPr>
        </p:nvGraphicFramePr>
        <p:xfrm>
          <a:off x="1444368" y="2745473"/>
          <a:ext cx="1916113" cy="777875"/>
        </p:xfrm>
        <a:graphic>
          <a:graphicData uri="http://schemas.openxmlformats.org/presentationml/2006/ole">
            <mc:AlternateContent xmlns:mc="http://schemas.openxmlformats.org/markup-compatibility/2006">
              <mc:Choice xmlns:v="urn:schemas-microsoft-com:vml" Requires="v">
                <p:oleObj spid="_x0000_s295068" name="Equation" r:id="rId6" imgW="1612800" imgH="711000" progId="Equation.DSMT4">
                  <p:embed/>
                </p:oleObj>
              </mc:Choice>
              <mc:Fallback>
                <p:oleObj name="Equation" r:id="rId6" imgW="1612800" imgH="711000" progId="Equation.DSMT4">
                  <p:embed/>
                  <p:pic>
                    <p:nvPicPr>
                      <p:cNvPr id="0" name="Object 11"/>
                      <p:cNvPicPr>
                        <a:picLocks noChangeAspect="1" noChangeArrowheads="1"/>
                      </p:cNvPicPr>
                      <p:nvPr/>
                    </p:nvPicPr>
                    <p:blipFill>
                      <a:blip r:embed="rId7"/>
                      <a:srcRect/>
                      <a:stretch>
                        <a:fillRect/>
                      </a:stretch>
                    </p:blipFill>
                    <p:spPr bwMode="auto">
                      <a:xfrm>
                        <a:off x="1444368" y="2745473"/>
                        <a:ext cx="19161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12162433"/>
              </p:ext>
            </p:extLst>
          </p:nvPr>
        </p:nvGraphicFramePr>
        <p:xfrm>
          <a:off x="1444368" y="4152947"/>
          <a:ext cx="1916113" cy="777875"/>
        </p:xfrm>
        <a:graphic>
          <a:graphicData uri="http://schemas.openxmlformats.org/presentationml/2006/ole">
            <mc:AlternateContent xmlns:mc="http://schemas.openxmlformats.org/markup-compatibility/2006">
              <mc:Choice xmlns:v="urn:schemas-microsoft-com:vml" Requires="v">
                <p:oleObj spid="_x0000_s295069" name="Equation" r:id="rId8" imgW="1612800" imgH="711000" progId="Equation.DSMT4">
                  <p:embed/>
                </p:oleObj>
              </mc:Choice>
              <mc:Fallback>
                <p:oleObj name="Equation" r:id="rId8" imgW="1612800" imgH="711000" progId="Equation.DSMT4">
                  <p:embed/>
                  <p:pic>
                    <p:nvPicPr>
                      <p:cNvPr id="0" name=""/>
                      <p:cNvPicPr>
                        <a:picLocks noChangeAspect="1" noChangeArrowheads="1"/>
                      </p:cNvPicPr>
                      <p:nvPr/>
                    </p:nvPicPr>
                    <p:blipFill>
                      <a:blip r:embed="rId9"/>
                      <a:srcRect/>
                      <a:stretch>
                        <a:fillRect/>
                      </a:stretch>
                    </p:blipFill>
                    <p:spPr bwMode="auto">
                      <a:xfrm>
                        <a:off x="1444368" y="4152947"/>
                        <a:ext cx="19161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55204845"/>
              </p:ext>
            </p:extLst>
          </p:nvPr>
        </p:nvGraphicFramePr>
        <p:xfrm>
          <a:off x="4683769" y="2731979"/>
          <a:ext cx="1885950" cy="804863"/>
        </p:xfrm>
        <a:graphic>
          <a:graphicData uri="http://schemas.openxmlformats.org/presentationml/2006/ole">
            <mc:AlternateContent xmlns:mc="http://schemas.openxmlformats.org/markup-compatibility/2006">
              <mc:Choice xmlns:v="urn:schemas-microsoft-com:vml" Requires="v">
                <p:oleObj spid="_x0000_s295070" name="Equation" r:id="rId10" imgW="1587240" imgH="736560" progId="Equation.DSMT4">
                  <p:embed/>
                </p:oleObj>
              </mc:Choice>
              <mc:Fallback>
                <p:oleObj name="Equation" r:id="rId10" imgW="1587240" imgH="736560" progId="Equation.DSMT4">
                  <p:embed/>
                  <p:pic>
                    <p:nvPicPr>
                      <p:cNvPr id="0" name="Object 11"/>
                      <p:cNvPicPr>
                        <a:picLocks noChangeAspect="1" noChangeArrowheads="1"/>
                      </p:cNvPicPr>
                      <p:nvPr/>
                    </p:nvPicPr>
                    <p:blipFill>
                      <a:blip r:embed="rId11"/>
                      <a:srcRect/>
                      <a:stretch>
                        <a:fillRect/>
                      </a:stretch>
                    </p:blipFill>
                    <p:spPr bwMode="auto">
                      <a:xfrm>
                        <a:off x="4683769" y="2731979"/>
                        <a:ext cx="18859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524102682"/>
              </p:ext>
            </p:extLst>
          </p:nvPr>
        </p:nvGraphicFramePr>
        <p:xfrm>
          <a:off x="4683125" y="4140200"/>
          <a:ext cx="1885950" cy="804863"/>
        </p:xfrm>
        <a:graphic>
          <a:graphicData uri="http://schemas.openxmlformats.org/presentationml/2006/ole">
            <mc:AlternateContent xmlns:mc="http://schemas.openxmlformats.org/markup-compatibility/2006">
              <mc:Choice xmlns:v="urn:schemas-microsoft-com:vml" Requires="v">
                <p:oleObj spid="_x0000_s295071" name="Equation" r:id="rId12" imgW="1587240" imgH="736560" progId="Equation.DSMT4">
                  <p:embed/>
                </p:oleObj>
              </mc:Choice>
              <mc:Fallback>
                <p:oleObj name="Equation" r:id="rId12" imgW="1587240" imgH="736560" progId="Equation.DSMT4">
                  <p:embed/>
                  <p:pic>
                    <p:nvPicPr>
                      <p:cNvPr id="0" name=""/>
                      <p:cNvPicPr>
                        <a:picLocks noChangeAspect="1" noChangeArrowheads="1"/>
                      </p:cNvPicPr>
                      <p:nvPr/>
                    </p:nvPicPr>
                    <p:blipFill>
                      <a:blip r:embed="rId13"/>
                      <a:srcRect/>
                      <a:stretch>
                        <a:fillRect/>
                      </a:stretch>
                    </p:blipFill>
                    <p:spPr bwMode="auto">
                      <a:xfrm>
                        <a:off x="4683125" y="4140200"/>
                        <a:ext cx="18859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276745" y="3621353"/>
            <a:ext cx="2162451"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Swap two equations</a:t>
            </a:r>
            <a:endParaRPr lang="en-CA" dirty="0">
              <a:solidFill>
                <a:schemeClr val="bg1"/>
              </a:solidFill>
              <a:latin typeface="Cambria" panose="02040503050406030204" pitchFamily="18" charset="0"/>
              <a:ea typeface="Cambria" panose="02040503050406030204" pitchFamily="18" charset="0"/>
            </a:endParaRPr>
          </a:p>
        </p:txBody>
      </p:sp>
      <p:sp>
        <p:nvSpPr>
          <p:cNvPr id="15" name="Rectangle 14"/>
          <p:cNvSpPr/>
          <p:nvPr/>
        </p:nvSpPr>
        <p:spPr>
          <a:xfrm>
            <a:off x="5952615" y="3687256"/>
            <a:ext cx="1681486"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Swap two rows</a:t>
            </a:r>
            <a:endParaRPr lang="en-CA" dirty="0">
              <a:solidFill>
                <a:schemeClr val="bg1"/>
              </a:solidFill>
              <a:latin typeface="Cambria" panose="02040503050406030204" pitchFamily="18" charset="0"/>
              <a:ea typeface="Cambria" panose="020405030504060302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076805089"/>
              </p:ext>
            </p:extLst>
          </p:nvPr>
        </p:nvGraphicFramePr>
        <p:xfrm>
          <a:off x="4238625" y="3606800"/>
          <a:ext cx="931863" cy="395288"/>
        </p:xfrm>
        <a:graphic>
          <a:graphicData uri="http://schemas.openxmlformats.org/presentationml/2006/ole">
            <mc:AlternateContent xmlns:mc="http://schemas.openxmlformats.org/markup-compatibility/2006">
              <mc:Choice xmlns:v="urn:schemas-microsoft-com:vml" Requires="v">
                <p:oleObj spid="_x0000_s295072" name="Equation" r:id="rId14" imgW="711000" imgH="330120" progId="Equation.DSMT4">
                  <p:embed/>
                </p:oleObj>
              </mc:Choice>
              <mc:Fallback>
                <p:oleObj name="Equation" r:id="rId14" imgW="711000" imgH="330120" progId="Equation.DSMT4">
                  <p:embed/>
                  <p:pic>
                    <p:nvPicPr>
                      <p:cNvPr id="0" name=""/>
                      <p:cNvPicPr>
                        <a:picLocks noChangeAspect="1" noChangeArrowheads="1"/>
                      </p:cNvPicPr>
                      <p:nvPr/>
                    </p:nvPicPr>
                    <p:blipFill>
                      <a:blip r:embed="rId15"/>
                      <a:srcRect/>
                      <a:stretch>
                        <a:fillRect/>
                      </a:stretch>
                    </p:blipFill>
                    <p:spPr bwMode="auto">
                      <a:xfrm>
                        <a:off x="4238625" y="3606800"/>
                        <a:ext cx="93186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35345071"/>
      </p:ext>
    </p:extLst>
  </p:cSld>
  <p:clrMapOvr>
    <a:masterClrMapping/>
  </p:clrMapOvr>
  <mc:AlternateContent xmlns:mc="http://schemas.openxmlformats.org/markup-compatibility/2006">
    <mc:Choice xmlns:p14="http://schemas.microsoft.com/office/powerpoint/2010/main" Requires="p14">
      <p:transition spd="slow" p14:dur="2000" advTm="80108"/>
    </mc:Choice>
    <mc:Fallback>
      <p:transition spd="slow" advTm="8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Swap two rows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The row operation of swapping Row </a:t>
            </a:r>
            <a:r>
              <a:rPr lang="en-US" i="1" dirty="0" err="1" smtClean="0">
                <a:latin typeface="Times New Roman" panose="02020603050405020304" pitchFamily="18" charset="0"/>
              </a:rPr>
              <a:t>i</a:t>
            </a:r>
            <a:r>
              <a:rPr lang="en-US" i="1" dirty="0" smtClean="0">
                <a:latin typeface="Times New Roman" panose="02020603050405020304" pitchFamily="18" charset="0"/>
              </a:rPr>
              <a:t> </a:t>
            </a:r>
            <a:r>
              <a:rPr lang="en-US" dirty="0" smtClean="0"/>
              <a:t>and Row</a:t>
            </a:r>
            <a:r>
              <a:rPr lang="en-US" dirty="0" smtClean="0">
                <a:latin typeface="Times New Roman" panose="02020603050405020304" pitchFamily="18" charset="0"/>
              </a:rPr>
              <a:t> </a:t>
            </a:r>
            <a:r>
              <a:rPr lang="en-US" i="1" dirty="0" smtClean="0">
                <a:latin typeface="Times New Roman" panose="02020603050405020304" pitchFamily="18" charset="0"/>
              </a:rPr>
              <a:t>j</a:t>
            </a:r>
            <a:r>
              <a:rPr lang="en-US" dirty="0" smtClean="0"/>
              <a:t> is denoted by</a:t>
            </a:r>
          </a:p>
          <a:p>
            <a:endParaRPr lang="en-US" dirty="0"/>
          </a:p>
          <a:p>
            <a:endParaRPr lang="en-US" dirty="0" smtClean="0"/>
          </a:p>
          <a:p>
            <a:endParaRPr lang="en-US" dirty="0"/>
          </a:p>
          <a:p>
            <a:endParaRPr lang="en-US" dirty="0" smtClean="0"/>
          </a:p>
          <a:p>
            <a:r>
              <a:rPr lang="en-US" dirty="0" smtClean="0"/>
              <a:t>If                   is an augmented matrix, and you want to show this operation applied to this augmented matrix,</a:t>
            </a:r>
            <a:br>
              <a:rPr lang="en-US" dirty="0" smtClean="0"/>
            </a:br>
            <a:r>
              <a:rPr lang="en-US" dirty="0" smtClean="0"/>
              <a:t>	you can write </a:t>
            </a:r>
          </a:p>
          <a:p>
            <a:pPr marL="0" indent="0">
              <a:buNone/>
            </a:pPr>
            <a:endParaRPr lang="en-US" dirty="0"/>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576087972"/>
              </p:ext>
            </p:extLst>
          </p:nvPr>
        </p:nvGraphicFramePr>
        <p:xfrm>
          <a:off x="3854021" y="2229880"/>
          <a:ext cx="1365250" cy="685800"/>
        </p:xfrm>
        <a:graphic>
          <a:graphicData uri="http://schemas.openxmlformats.org/presentationml/2006/ole">
            <mc:AlternateContent xmlns:mc="http://schemas.openxmlformats.org/markup-compatibility/2006">
              <mc:Choice xmlns:v="urn:schemas-microsoft-com:vml" Requires="v">
                <p:oleObj spid="_x0000_s354336" name="Equation" r:id="rId6" imgW="647640" imgH="355320" progId="Equation.DSMT4">
                  <p:embed/>
                </p:oleObj>
              </mc:Choice>
              <mc:Fallback>
                <p:oleObj name="Equation" r:id="rId6" imgW="647640" imgH="355320" progId="Equation.DSMT4">
                  <p:embed/>
                  <p:pic>
                    <p:nvPicPr>
                      <p:cNvPr id="0" name="Object 16"/>
                      <p:cNvPicPr>
                        <a:picLocks noChangeAspect="1" noChangeArrowheads="1"/>
                      </p:cNvPicPr>
                      <p:nvPr/>
                    </p:nvPicPr>
                    <p:blipFill>
                      <a:blip r:embed="rId7"/>
                      <a:srcRect/>
                      <a:stretch>
                        <a:fillRect/>
                      </a:stretch>
                    </p:blipFill>
                    <p:spPr bwMode="auto">
                      <a:xfrm>
                        <a:off x="3854021" y="2229880"/>
                        <a:ext cx="1365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29504882"/>
              </p:ext>
            </p:extLst>
          </p:nvPr>
        </p:nvGraphicFramePr>
        <p:xfrm>
          <a:off x="1215768" y="3654597"/>
          <a:ext cx="936625" cy="415925"/>
        </p:xfrm>
        <a:graphic>
          <a:graphicData uri="http://schemas.openxmlformats.org/presentationml/2006/ole">
            <mc:AlternateContent xmlns:mc="http://schemas.openxmlformats.org/markup-compatibility/2006">
              <mc:Choice xmlns:v="urn:schemas-microsoft-com:vml" Requires="v">
                <p:oleObj spid="_x0000_s354337" name="Equation" r:id="rId8" imgW="787320" imgH="380880" progId="Equation.DSMT4">
                  <p:embed/>
                </p:oleObj>
              </mc:Choice>
              <mc:Fallback>
                <p:oleObj name="Equation" r:id="rId8" imgW="787320" imgH="380880" progId="Equation.DSMT4">
                  <p:embed/>
                  <p:pic>
                    <p:nvPicPr>
                      <p:cNvPr id="0" name="Object 12"/>
                      <p:cNvPicPr>
                        <a:picLocks noChangeAspect="1" noChangeArrowheads="1"/>
                      </p:cNvPicPr>
                      <p:nvPr/>
                    </p:nvPicPr>
                    <p:blipFill>
                      <a:blip r:embed="rId9"/>
                      <a:srcRect/>
                      <a:stretch>
                        <a:fillRect/>
                      </a:stretch>
                    </p:blipFill>
                    <p:spPr bwMode="auto">
                      <a:xfrm>
                        <a:off x="1215768" y="3654597"/>
                        <a:ext cx="936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48436964"/>
              </p:ext>
            </p:extLst>
          </p:nvPr>
        </p:nvGraphicFramePr>
        <p:xfrm>
          <a:off x="3818323" y="4659612"/>
          <a:ext cx="1722438" cy="415925"/>
        </p:xfrm>
        <a:graphic>
          <a:graphicData uri="http://schemas.openxmlformats.org/presentationml/2006/ole">
            <mc:AlternateContent xmlns:mc="http://schemas.openxmlformats.org/markup-compatibility/2006">
              <mc:Choice xmlns:v="urn:schemas-microsoft-com:vml" Requires="v">
                <p:oleObj spid="_x0000_s354338" name="Equation" r:id="rId10" imgW="1447560" imgH="380880" progId="Equation.DSMT4">
                  <p:embed/>
                </p:oleObj>
              </mc:Choice>
              <mc:Fallback>
                <p:oleObj name="Equation" r:id="rId10" imgW="1447560" imgH="380880" progId="Equation.DSMT4">
                  <p:embed/>
                  <p:pic>
                    <p:nvPicPr>
                      <p:cNvPr id="0" name=""/>
                      <p:cNvPicPr>
                        <a:picLocks noChangeAspect="1" noChangeArrowheads="1"/>
                      </p:cNvPicPr>
                      <p:nvPr/>
                    </p:nvPicPr>
                    <p:blipFill>
                      <a:blip r:embed="rId11"/>
                      <a:srcRect/>
                      <a:stretch>
                        <a:fillRect/>
                      </a:stretch>
                    </p:blipFill>
                    <p:spPr bwMode="auto">
                      <a:xfrm>
                        <a:off x="3818323" y="4659612"/>
                        <a:ext cx="17224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484319509"/>
              </p:ext>
            </p:extLst>
          </p:nvPr>
        </p:nvGraphicFramePr>
        <p:xfrm>
          <a:off x="165434" y="5279163"/>
          <a:ext cx="7832725" cy="1220788"/>
        </p:xfrm>
        <a:graphic>
          <a:graphicData uri="http://schemas.openxmlformats.org/presentationml/2006/ole">
            <mc:AlternateContent xmlns:mc="http://schemas.openxmlformats.org/markup-compatibility/2006">
              <mc:Choice xmlns:v="urn:schemas-microsoft-com:vml" Requires="v">
                <p:oleObj spid="_x0000_s354339" name="Equation" r:id="rId12" imgW="6591240" imgH="1117440" progId="Equation.DSMT4">
                  <p:embed/>
                </p:oleObj>
              </mc:Choice>
              <mc:Fallback>
                <p:oleObj name="Equation" r:id="rId12" imgW="6591240" imgH="1117440" progId="Equation.DSMT4">
                  <p:embed/>
                  <p:pic>
                    <p:nvPicPr>
                      <p:cNvPr id="0" name="Object 10"/>
                      <p:cNvPicPr>
                        <a:picLocks noChangeAspect="1" noChangeArrowheads="1"/>
                      </p:cNvPicPr>
                      <p:nvPr/>
                    </p:nvPicPr>
                    <p:blipFill>
                      <a:blip r:embed="rId13"/>
                      <a:srcRect/>
                      <a:stretch>
                        <a:fillRect/>
                      </a:stretch>
                    </p:blipFill>
                    <p:spPr bwMode="auto">
                      <a:xfrm>
                        <a:off x="165434" y="5279163"/>
                        <a:ext cx="783272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99152119"/>
      </p:ext>
    </p:extLst>
  </p:cSld>
  <p:clrMapOvr>
    <a:masterClrMapping/>
  </p:clrMapOvr>
  <mc:AlternateContent xmlns:mc="http://schemas.openxmlformats.org/markup-compatibility/2006">
    <mc:Choice xmlns:p14="http://schemas.microsoft.com/office/powerpoint/2010/main" Requires="p14">
      <p:transition spd="slow" p14:dur="2000" advTm="96492"/>
    </mc:Choice>
    <mc:Fallback>
      <p:transition spd="slow" advTm="9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Multiplying by a non-zero scalar</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Recall that given a system of linear equations,</a:t>
            </a:r>
            <a:br>
              <a:rPr lang="en-US" dirty="0" smtClean="0"/>
            </a:br>
            <a:r>
              <a:rPr lang="en-US" dirty="0" smtClean="0"/>
              <a:t>	there are certain acceptable operations</a:t>
            </a:r>
            <a:endParaRPr lang="en-US" dirty="0"/>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421084746"/>
              </p:ext>
            </p:extLst>
          </p:nvPr>
        </p:nvGraphicFramePr>
        <p:xfrm>
          <a:off x="1444368" y="2745473"/>
          <a:ext cx="1916113" cy="777875"/>
        </p:xfrm>
        <a:graphic>
          <a:graphicData uri="http://schemas.openxmlformats.org/presentationml/2006/ole">
            <mc:AlternateContent xmlns:mc="http://schemas.openxmlformats.org/markup-compatibility/2006">
              <mc:Choice xmlns:v="urn:schemas-microsoft-com:vml" Requires="v">
                <p:oleObj spid="_x0000_s355367" name="Equation" r:id="rId6" imgW="1612800" imgH="711000" progId="Equation.DSMT4">
                  <p:embed/>
                </p:oleObj>
              </mc:Choice>
              <mc:Fallback>
                <p:oleObj name="Equation" r:id="rId6" imgW="1612800" imgH="711000" progId="Equation.DSMT4">
                  <p:embed/>
                  <p:pic>
                    <p:nvPicPr>
                      <p:cNvPr id="0" name=""/>
                      <p:cNvPicPr>
                        <a:picLocks noChangeAspect="1" noChangeArrowheads="1"/>
                      </p:cNvPicPr>
                      <p:nvPr/>
                    </p:nvPicPr>
                    <p:blipFill>
                      <a:blip r:embed="rId7"/>
                      <a:srcRect/>
                      <a:stretch>
                        <a:fillRect/>
                      </a:stretch>
                    </p:blipFill>
                    <p:spPr bwMode="auto">
                      <a:xfrm>
                        <a:off x="1444368" y="2745473"/>
                        <a:ext cx="19161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52853284"/>
              </p:ext>
            </p:extLst>
          </p:nvPr>
        </p:nvGraphicFramePr>
        <p:xfrm>
          <a:off x="1414463" y="4152900"/>
          <a:ext cx="1976437" cy="777875"/>
        </p:xfrm>
        <a:graphic>
          <a:graphicData uri="http://schemas.openxmlformats.org/presentationml/2006/ole">
            <mc:AlternateContent xmlns:mc="http://schemas.openxmlformats.org/markup-compatibility/2006">
              <mc:Choice xmlns:v="urn:schemas-microsoft-com:vml" Requires="v">
                <p:oleObj spid="_x0000_s355368" name="Equation" r:id="rId8" imgW="1663560" imgH="711000" progId="Equation.DSMT4">
                  <p:embed/>
                </p:oleObj>
              </mc:Choice>
              <mc:Fallback>
                <p:oleObj name="Equation" r:id="rId8" imgW="1663560" imgH="711000" progId="Equation.DSMT4">
                  <p:embed/>
                  <p:pic>
                    <p:nvPicPr>
                      <p:cNvPr id="0" name=""/>
                      <p:cNvPicPr>
                        <a:picLocks noChangeAspect="1" noChangeArrowheads="1"/>
                      </p:cNvPicPr>
                      <p:nvPr/>
                    </p:nvPicPr>
                    <p:blipFill>
                      <a:blip r:embed="rId9"/>
                      <a:srcRect/>
                      <a:stretch>
                        <a:fillRect/>
                      </a:stretch>
                    </p:blipFill>
                    <p:spPr bwMode="auto">
                      <a:xfrm>
                        <a:off x="1414463" y="4152900"/>
                        <a:ext cx="19764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69233440"/>
              </p:ext>
            </p:extLst>
          </p:nvPr>
        </p:nvGraphicFramePr>
        <p:xfrm>
          <a:off x="4683769" y="2731979"/>
          <a:ext cx="1885950" cy="804863"/>
        </p:xfrm>
        <a:graphic>
          <a:graphicData uri="http://schemas.openxmlformats.org/presentationml/2006/ole">
            <mc:AlternateContent xmlns:mc="http://schemas.openxmlformats.org/markup-compatibility/2006">
              <mc:Choice xmlns:v="urn:schemas-microsoft-com:vml" Requires="v">
                <p:oleObj spid="_x0000_s355369" name="Equation" r:id="rId10" imgW="1587240" imgH="736560" progId="Equation.DSMT4">
                  <p:embed/>
                </p:oleObj>
              </mc:Choice>
              <mc:Fallback>
                <p:oleObj name="Equation" r:id="rId10" imgW="1587240" imgH="736560" progId="Equation.DSMT4">
                  <p:embed/>
                  <p:pic>
                    <p:nvPicPr>
                      <p:cNvPr id="0" name=""/>
                      <p:cNvPicPr>
                        <a:picLocks noChangeAspect="1" noChangeArrowheads="1"/>
                      </p:cNvPicPr>
                      <p:nvPr/>
                    </p:nvPicPr>
                    <p:blipFill>
                      <a:blip r:embed="rId11"/>
                      <a:srcRect/>
                      <a:stretch>
                        <a:fillRect/>
                      </a:stretch>
                    </p:blipFill>
                    <p:spPr bwMode="auto">
                      <a:xfrm>
                        <a:off x="4683769" y="2731979"/>
                        <a:ext cx="18859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66968231"/>
              </p:ext>
            </p:extLst>
          </p:nvPr>
        </p:nvGraphicFramePr>
        <p:xfrm>
          <a:off x="4540250" y="4140200"/>
          <a:ext cx="2173288" cy="804863"/>
        </p:xfrm>
        <a:graphic>
          <a:graphicData uri="http://schemas.openxmlformats.org/presentationml/2006/ole">
            <mc:AlternateContent xmlns:mc="http://schemas.openxmlformats.org/markup-compatibility/2006">
              <mc:Choice xmlns:v="urn:schemas-microsoft-com:vml" Requires="v">
                <p:oleObj spid="_x0000_s355370" name="Equation" r:id="rId12" imgW="1828800" imgH="736560" progId="Equation.DSMT4">
                  <p:embed/>
                </p:oleObj>
              </mc:Choice>
              <mc:Fallback>
                <p:oleObj name="Equation" r:id="rId12" imgW="1828800" imgH="736560" progId="Equation.DSMT4">
                  <p:embed/>
                  <p:pic>
                    <p:nvPicPr>
                      <p:cNvPr id="0" name=""/>
                      <p:cNvPicPr>
                        <a:picLocks noChangeAspect="1" noChangeArrowheads="1"/>
                      </p:cNvPicPr>
                      <p:nvPr/>
                    </p:nvPicPr>
                    <p:blipFill>
                      <a:blip r:embed="rId13"/>
                      <a:srcRect/>
                      <a:stretch>
                        <a:fillRect/>
                      </a:stretch>
                    </p:blipFill>
                    <p:spPr bwMode="auto">
                      <a:xfrm>
                        <a:off x="4540250" y="4140200"/>
                        <a:ext cx="21732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276745" y="3621353"/>
            <a:ext cx="4557466"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Multiplying an equation by a non-zero scalar</a:t>
            </a:r>
            <a:endParaRPr lang="en-CA" dirty="0">
              <a:solidFill>
                <a:schemeClr val="bg1"/>
              </a:solidFill>
              <a:latin typeface="Cambria" panose="02040503050406030204" pitchFamily="18" charset="0"/>
              <a:ea typeface="Cambria" panose="020405030504060302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3236968373"/>
              </p:ext>
            </p:extLst>
          </p:nvPr>
        </p:nvGraphicFramePr>
        <p:xfrm>
          <a:off x="6381750" y="3641725"/>
          <a:ext cx="747713" cy="396875"/>
        </p:xfrm>
        <a:graphic>
          <a:graphicData uri="http://schemas.openxmlformats.org/presentationml/2006/ole">
            <mc:AlternateContent xmlns:mc="http://schemas.openxmlformats.org/markup-compatibility/2006">
              <mc:Choice xmlns:v="urn:schemas-microsoft-com:vml" Requires="v">
                <p:oleObj spid="_x0000_s355371" name="Equation" r:id="rId14" imgW="571320" imgH="330120" progId="Equation.DSMT4">
                  <p:embed/>
                </p:oleObj>
              </mc:Choice>
              <mc:Fallback>
                <p:oleObj name="Equation" r:id="rId14" imgW="571320" imgH="330120" progId="Equation.DSMT4">
                  <p:embed/>
                  <p:pic>
                    <p:nvPicPr>
                      <p:cNvPr id="0" name=""/>
                      <p:cNvPicPr>
                        <a:picLocks noChangeAspect="1" noChangeArrowheads="1"/>
                      </p:cNvPicPr>
                      <p:nvPr/>
                    </p:nvPicPr>
                    <p:blipFill>
                      <a:blip r:embed="rId15"/>
                      <a:srcRect/>
                      <a:stretch>
                        <a:fillRect/>
                      </a:stretch>
                    </p:blipFill>
                    <p:spPr bwMode="auto">
                      <a:xfrm>
                        <a:off x="6381750" y="3641725"/>
                        <a:ext cx="747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a:xfrm>
            <a:off x="4185599" y="5021786"/>
            <a:ext cx="3950184" cy="369332"/>
          </a:xfrm>
          <a:prstGeom prst="rect">
            <a:avLst/>
          </a:prstGeom>
        </p:spPr>
        <p:txBody>
          <a:bodyPr wrap="none">
            <a:spAutoFit/>
          </a:bodyPr>
          <a:lstStyle/>
          <a:p>
            <a:r>
              <a:rPr lang="en-US" dirty="0" smtClean="0">
                <a:solidFill>
                  <a:schemeClr val="bg1"/>
                </a:solidFill>
                <a:latin typeface="Cambria" panose="02040503050406030204" pitchFamily="18" charset="0"/>
                <a:ea typeface="Cambria" panose="02040503050406030204" pitchFamily="18" charset="0"/>
              </a:rPr>
              <a:t>Multiplying a row by a non-zero scalar</a:t>
            </a:r>
            <a:endParaRPr lang="en-CA" dirty="0">
              <a:solidFill>
                <a:schemeClr val="bg1"/>
              </a:solidFill>
              <a:latin typeface="Cambria" panose="02040503050406030204" pitchFamily="18" charset="0"/>
              <a:ea typeface="Cambria" panose="02040503050406030204" pitchFamily="18" charset="0"/>
            </a:endParaRP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88408371"/>
      </p:ext>
    </p:extLst>
  </p:cSld>
  <p:clrMapOvr>
    <a:masterClrMapping/>
  </p:clrMapOvr>
  <mc:AlternateContent xmlns:mc="http://schemas.openxmlformats.org/markup-compatibility/2006">
    <mc:Choice xmlns:p14="http://schemas.microsoft.com/office/powerpoint/2010/main" Requires="p14">
      <p:transition spd="slow" p14:dur="2000" advTm="89644"/>
    </mc:Choice>
    <mc:Fallback>
      <p:transition spd="slow" advTm="8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Multiplying by a non-zero scalar</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353168" cy="4525963"/>
          </a:xfrm>
        </p:spPr>
        <p:txBody>
          <a:bodyPr/>
          <a:lstStyle/>
          <a:p>
            <a:r>
              <a:rPr lang="en-US" dirty="0" smtClean="0"/>
              <a:t>The row operation of multiplying Row</a:t>
            </a:r>
            <a:r>
              <a:rPr lang="en-US" dirty="0" smtClean="0">
                <a:latin typeface="Times New Roman" panose="02020603050405020304" pitchFamily="18" charset="0"/>
              </a:rPr>
              <a:t> </a:t>
            </a:r>
            <a:r>
              <a:rPr lang="en-US" i="1" dirty="0" err="1" smtClean="0">
                <a:latin typeface="Times New Roman" panose="02020603050405020304" pitchFamily="18" charset="0"/>
              </a:rPr>
              <a:t>i</a:t>
            </a:r>
            <a:r>
              <a:rPr lang="en-US" i="1" dirty="0" smtClean="0">
                <a:latin typeface="Times New Roman" panose="02020603050405020304" pitchFamily="18" charset="0"/>
              </a:rPr>
              <a:t> </a:t>
            </a:r>
            <a:r>
              <a:rPr lang="en-US" dirty="0" smtClean="0"/>
              <a:t>by a non-zero scalar</a:t>
            </a:r>
            <a:r>
              <a:rPr lang="en-US" dirty="0" smtClean="0">
                <a:latin typeface="Times New Roman" panose="02020603050405020304" pitchFamily="18" charset="0"/>
              </a:rPr>
              <a:t> </a:t>
            </a:r>
            <a:r>
              <a:rPr lang="en-US" i="1" dirty="0" smtClean="0">
                <a:latin typeface="Symbol" panose="05050102010706020507" pitchFamily="18" charset="2"/>
              </a:rPr>
              <a:t>a</a:t>
            </a:r>
            <a:r>
              <a:rPr lang="en-US" dirty="0" smtClean="0">
                <a:latin typeface="Times New Roman" panose="02020603050405020304" pitchFamily="18" charset="0"/>
              </a:rPr>
              <a:t> </a:t>
            </a:r>
            <a:r>
              <a:rPr lang="en-US" dirty="0" smtClean="0"/>
              <a:t>is</a:t>
            </a:r>
            <a:endParaRPr lang="en-US" dirty="0"/>
          </a:p>
          <a:p>
            <a:endParaRPr lang="en-US" dirty="0"/>
          </a:p>
          <a:p>
            <a:endParaRPr lang="en-US" dirty="0"/>
          </a:p>
          <a:p>
            <a:endParaRPr lang="en-US" dirty="0"/>
          </a:p>
          <a:p>
            <a:endParaRPr lang="en-US" dirty="0"/>
          </a:p>
          <a:p>
            <a:r>
              <a:rPr lang="en-US" dirty="0"/>
              <a:t>If                   is an augmented matrix, and you want to show this operation applied to this augmented matrix,</a:t>
            </a:r>
            <a:br>
              <a:rPr lang="en-US" dirty="0"/>
            </a:br>
            <a:r>
              <a:rPr lang="en-US" dirty="0"/>
              <a:t>	you can write </a:t>
            </a: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114906654"/>
              </p:ext>
            </p:extLst>
          </p:nvPr>
        </p:nvGraphicFramePr>
        <p:xfrm>
          <a:off x="3917778" y="2278406"/>
          <a:ext cx="990600" cy="636587"/>
        </p:xfrm>
        <a:graphic>
          <a:graphicData uri="http://schemas.openxmlformats.org/presentationml/2006/ole">
            <mc:AlternateContent xmlns:mc="http://schemas.openxmlformats.org/markup-compatibility/2006">
              <mc:Choice xmlns:v="urn:schemas-microsoft-com:vml" Requires="v">
                <p:oleObj spid="_x0000_s357406" name="Equation" r:id="rId6" imgW="469800" imgH="330120" progId="Equation.DSMT4">
                  <p:embed/>
                </p:oleObj>
              </mc:Choice>
              <mc:Fallback>
                <p:oleObj name="Equation" r:id="rId6" imgW="469800" imgH="330120" progId="Equation.DSMT4">
                  <p:embed/>
                  <p:pic>
                    <p:nvPicPr>
                      <p:cNvPr id="0" name=""/>
                      <p:cNvPicPr>
                        <a:picLocks noChangeAspect="1" noChangeArrowheads="1"/>
                      </p:cNvPicPr>
                      <p:nvPr/>
                    </p:nvPicPr>
                    <p:blipFill>
                      <a:blip r:embed="rId7"/>
                      <a:srcRect/>
                      <a:stretch>
                        <a:fillRect/>
                      </a:stretch>
                    </p:blipFill>
                    <p:spPr bwMode="auto">
                      <a:xfrm>
                        <a:off x="3917778" y="2278406"/>
                        <a:ext cx="9906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29504882"/>
              </p:ext>
            </p:extLst>
          </p:nvPr>
        </p:nvGraphicFramePr>
        <p:xfrm>
          <a:off x="1216025" y="3654425"/>
          <a:ext cx="936625" cy="415925"/>
        </p:xfrm>
        <a:graphic>
          <a:graphicData uri="http://schemas.openxmlformats.org/presentationml/2006/ole">
            <mc:AlternateContent xmlns:mc="http://schemas.openxmlformats.org/markup-compatibility/2006">
              <mc:Choice xmlns:v="urn:schemas-microsoft-com:vml" Requires="v">
                <p:oleObj spid="_x0000_s357407" name="Equation" r:id="rId8" imgW="787320" imgH="380880" progId="Equation.DSMT4">
                  <p:embed/>
                </p:oleObj>
              </mc:Choice>
              <mc:Fallback>
                <p:oleObj name="Equation" r:id="rId8" imgW="787320" imgH="38088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6025" y="3654425"/>
                        <a:ext cx="936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11855578"/>
              </p:ext>
            </p:extLst>
          </p:nvPr>
        </p:nvGraphicFramePr>
        <p:xfrm>
          <a:off x="3924300" y="4659313"/>
          <a:ext cx="1509713" cy="415925"/>
        </p:xfrm>
        <a:graphic>
          <a:graphicData uri="http://schemas.openxmlformats.org/presentationml/2006/ole">
            <mc:AlternateContent xmlns:mc="http://schemas.openxmlformats.org/markup-compatibility/2006">
              <mc:Choice xmlns:v="urn:schemas-microsoft-com:vml" Requires="v">
                <p:oleObj spid="_x0000_s357408" name="Equation" r:id="rId10" imgW="1269720" imgH="380880" progId="Equation.DSMT4">
                  <p:embed/>
                </p:oleObj>
              </mc:Choice>
              <mc:Fallback>
                <p:oleObj name="Equation" r:id="rId10" imgW="1269720" imgH="380880" progId="Equation.DSMT4">
                  <p:embed/>
                  <p:pic>
                    <p:nvPicPr>
                      <p:cNvPr id="0" name="Object 17"/>
                      <p:cNvPicPr>
                        <a:picLocks noChangeAspect="1" noChangeArrowheads="1"/>
                      </p:cNvPicPr>
                      <p:nvPr/>
                    </p:nvPicPr>
                    <p:blipFill>
                      <a:blip r:embed="rId11"/>
                      <a:srcRect/>
                      <a:stretch>
                        <a:fillRect/>
                      </a:stretch>
                    </p:blipFill>
                    <p:spPr bwMode="auto">
                      <a:xfrm>
                        <a:off x="3924300" y="4659313"/>
                        <a:ext cx="15097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37185805"/>
              </p:ext>
            </p:extLst>
          </p:nvPr>
        </p:nvGraphicFramePr>
        <p:xfrm>
          <a:off x="239713" y="5278438"/>
          <a:ext cx="7681912" cy="1220787"/>
        </p:xfrm>
        <a:graphic>
          <a:graphicData uri="http://schemas.openxmlformats.org/presentationml/2006/ole">
            <mc:AlternateContent xmlns:mc="http://schemas.openxmlformats.org/markup-compatibility/2006">
              <mc:Choice xmlns:v="urn:schemas-microsoft-com:vml" Requires="v">
                <p:oleObj spid="_x0000_s357409" name="Equation" r:id="rId12" imgW="6464160" imgH="1117440" progId="Equation.DSMT4">
                  <p:embed/>
                </p:oleObj>
              </mc:Choice>
              <mc:Fallback>
                <p:oleObj name="Equation" r:id="rId12" imgW="6464160" imgH="1117440" progId="Equation.DSMT4">
                  <p:embed/>
                  <p:pic>
                    <p:nvPicPr>
                      <p:cNvPr id="0" name="Object 15"/>
                      <p:cNvPicPr>
                        <a:picLocks noChangeAspect="1" noChangeArrowheads="1"/>
                      </p:cNvPicPr>
                      <p:nvPr/>
                    </p:nvPicPr>
                    <p:blipFill>
                      <a:blip r:embed="rId13"/>
                      <a:srcRect/>
                      <a:stretch>
                        <a:fillRect/>
                      </a:stretch>
                    </p:blipFill>
                    <p:spPr bwMode="auto">
                      <a:xfrm>
                        <a:off x="239713" y="5278438"/>
                        <a:ext cx="7681912"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97557130"/>
      </p:ext>
    </p:extLst>
  </p:cSld>
  <p:clrMapOvr>
    <a:masterClrMapping/>
  </p:clrMapOvr>
  <mc:AlternateContent xmlns:mc="http://schemas.openxmlformats.org/markup-compatibility/2006">
    <mc:Choice xmlns:p14="http://schemas.microsoft.com/office/powerpoint/2010/main" Requires="p14">
      <p:transition spd="slow" p14:dur="2000" advTm="57339"/>
    </mc:Choice>
    <mc:Fallback>
      <p:transition spd="slow" advTm="5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7|12.4|5.7"/>
</p:tagLst>
</file>

<file path=ppt/tags/tag10.xml><?xml version="1.0" encoding="utf-8"?>
<p:tagLst xmlns:a="http://schemas.openxmlformats.org/drawingml/2006/main" xmlns:r="http://schemas.openxmlformats.org/officeDocument/2006/relationships" xmlns:p="http://schemas.openxmlformats.org/presentationml/2006/main">
  <p:tag name="TIMING" val="|4.3|20.8|62.2|7.9"/>
</p:tagLst>
</file>

<file path=ppt/tags/tag11.xml><?xml version="1.0" encoding="utf-8"?>
<p:tagLst xmlns:a="http://schemas.openxmlformats.org/drawingml/2006/main" xmlns:r="http://schemas.openxmlformats.org/officeDocument/2006/relationships" xmlns:p="http://schemas.openxmlformats.org/presentationml/2006/main">
  <p:tag name="TIMING" val="|4.3|20.8|62.2|7.9"/>
</p:tagLst>
</file>

<file path=ppt/tags/tag12.xml><?xml version="1.0" encoding="utf-8"?>
<p:tagLst xmlns:a="http://schemas.openxmlformats.org/drawingml/2006/main" xmlns:r="http://schemas.openxmlformats.org/officeDocument/2006/relationships" xmlns:p="http://schemas.openxmlformats.org/presentationml/2006/main">
  <p:tag name="TIMING" val="|25.1|9|20.1|26.8|40.4"/>
</p:tagLst>
</file>

<file path=ppt/tags/tag13.xml><?xml version="1.0" encoding="utf-8"?>
<p:tagLst xmlns:a="http://schemas.openxmlformats.org/drawingml/2006/main" xmlns:r="http://schemas.openxmlformats.org/officeDocument/2006/relationships" xmlns:p="http://schemas.openxmlformats.org/presentationml/2006/main">
  <p:tag name="TIMING" val="|37.6|12.9|5|50.3"/>
</p:tagLst>
</file>

<file path=ppt/tags/tag14.xml><?xml version="1.0" encoding="utf-8"?>
<p:tagLst xmlns:a="http://schemas.openxmlformats.org/drawingml/2006/main" xmlns:r="http://schemas.openxmlformats.org/officeDocument/2006/relationships" xmlns:p="http://schemas.openxmlformats.org/presentationml/2006/main">
  <p:tag name="TIMING" val="|23.2|11|4.9|29.2"/>
</p:tagLst>
</file>

<file path=ppt/tags/tag15.xml><?xml version="1.0" encoding="utf-8"?>
<p:tagLst xmlns:a="http://schemas.openxmlformats.org/drawingml/2006/main" xmlns:r="http://schemas.openxmlformats.org/officeDocument/2006/relationships" xmlns:p="http://schemas.openxmlformats.org/presentationml/2006/main">
  <p:tag name="TIMING" val="|4.3|20.8|62.2|7.9"/>
</p:tagLst>
</file>

<file path=ppt/tags/tag16.xml><?xml version="1.0" encoding="utf-8"?>
<p:tagLst xmlns:a="http://schemas.openxmlformats.org/drawingml/2006/main" xmlns:r="http://schemas.openxmlformats.org/officeDocument/2006/relationships" xmlns:p="http://schemas.openxmlformats.org/presentationml/2006/main">
  <p:tag name="TIMING" val="|23.1|14.4|27.1|23.8"/>
</p:tagLst>
</file>

<file path=ppt/tags/tag17.xml><?xml version="1.0" encoding="utf-8"?>
<p:tagLst xmlns:a="http://schemas.openxmlformats.org/drawingml/2006/main" xmlns:r="http://schemas.openxmlformats.org/officeDocument/2006/relationships" xmlns:p="http://schemas.openxmlformats.org/presentationml/2006/main">
  <p:tag name="TIMING" val="|19.9"/>
</p:tagLst>
</file>

<file path=ppt/tags/tag18.xml><?xml version="1.0" encoding="utf-8"?>
<p:tagLst xmlns:a="http://schemas.openxmlformats.org/drawingml/2006/main" xmlns:r="http://schemas.openxmlformats.org/officeDocument/2006/relationships" xmlns:p="http://schemas.openxmlformats.org/presentationml/2006/main">
  <p:tag name="TIMING" val="|27.3|5.8|20.4|48.7"/>
</p:tagLst>
</file>

<file path=ppt/tags/tag19.xml><?xml version="1.0" encoding="utf-8"?>
<p:tagLst xmlns:a="http://schemas.openxmlformats.org/drawingml/2006/main" xmlns:r="http://schemas.openxmlformats.org/officeDocument/2006/relationships" xmlns:p="http://schemas.openxmlformats.org/presentationml/2006/main">
  <p:tag name="TIMING" val="|13.2|28.3|15.8|26.9"/>
</p:tagLst>
</file>

<file path=ppt/tags/tag2.xml><?xml version="1.0" encoding="utf-8"?>
<p:tagLst xmlns:a="http://schemas.openxmlformats.org/drawingml/2006/main" xmlns:r="http://schemas.openxmlformats.org/officeDocument/2006/relationships" xmlns:p="http://schemas.openxmlformats.org/presentationml/2006/main">
  <p:tag name="TIMING" val="|8.7|4.7|8|8.3|4.1"/>
</p:tagLst>
</file>

<file path=ppt/tags/tag20.xml><?xml version="1.0" encoding="utf-8"?>
<p:tagLst xmlns:a="http://schemas.openxmlformats.org/drawingml/2006/main" xmlns:r="http://schemas.openxmlformats.org/officeDocument/2006/relationships" xmlns:p="http://schemas.openxmlformats.org/presentationml/2006/main">
  <p:tag name="TIMING" val="|8.4|6.1|9.5|9.7|23.6"/>
</p:tagLst>
</file>

<file path=ppt/tags/tag21.xml><?xml version="1.0" encoding="utf-8"?>
<p:tagLst xmlns:a="http://schemas.openxmlformats.org/drawingml/2006/main" xmlns:r="http://schemas.openxmlformats.org/officeDocument/2006/relationships" xmlns:p="http://schemas.openxmlformats.org/presentationml/2006/main">
  <p:tag name="TIMING" val="|15.7|15.9"/>
</p:tagLst>
</file>

<file path=ppt/tags/tag3.xml><?xml version="1.0" encoding="utf-8"?>
<p:tagLst xmlns:a="http://schemas.openxmlformats.org/drawingml/2006/main" xmlns:r="http://schemas.openxmlformats.org/officeDocument/2006/relationships" xmlns:p="http://schemas.openxmlformats.org/presentationml/2006/main">
  <p:tag name="TIMING" val="|14.8|7.4|17.6|24.9"/>
</p:tagLst>
</file>

<file path=ppt/tags/tag4.xml><?xml version="1.0" encoding="utf-8"?>
<p:tagLst xmlns:a="http://schemas.openxmlformats.org/drawingml/2006/main" xmlns:r="http://schemas.openxmlformats.org/officeDocument/2006/relationships" xmlns:p="http://schemas.openxmlformats.org/presentationml/2006/main">
  <p:tag name="TIMING" val="|17.2|18.1|6|8|16"/>
</p:tagLst>
</file>

<file path=ppt/tags/tag5.xml><?xml version="1.0" encoding="utf-8"?>
<p:tagLst xmlns:a="http://schemas.openxmlformats.org/drawingml/2006/main" xmlns:r="http://schemas.openxmlformats.org/officeDocument/2006/relationships" xmlns:p="http://schemas.openxmlformats.org/presentationml/2006/main">
  <p:tag name="TIMING" val="|18.3|55.4"/>
</p:tagLst>
</file>

<file path=ppt/tags/tag6.xml><?xml version="1.0" encoding="utf-8"?>
<p:tagLst xmlns:a="http://schemas.openxmlformats.org/drawingml/2006/main" xmlns:r="http://schemas.openxmlformats.org/officeDocument/2006/relationships" xmlns:p="http://schemas.openxmlformats.org/presentationml/2006/main">
  <p:tag name="TIMING" val="|8.2|40.3|5.5|10.4|11"/>
</p:tagLst>
</file>

<file path=ppt/tags/tag7.xml><?xml version="1.0" encoding="utf-8"?>
<p:tagLst xmlns:a="http://schemas.openxmlformats.org/drawingml/2006/main" xmlns:r="http://schemas.openxmlformats.org/officeDocument/2006/relationships" xmlns:p="http://schemas.openxmlformats.org/presentationml/2006/main">
  <p:tag name="TIMING" val="|20.4|12.4"/>
</p:tagLst>
</file>

<file path=ppt/tags/tag8.xml><?xml version="1.0" encoding="utf-8"?>
<p:tagLst xmlns:a="http://schemas.openxmlformats.org/drawingml/2006/main" xmlns:r="http://schemas.openxmlformats.org/officeDocument/2006/relationships" xmlns:p="http://schemas.openxmlformats.org/presentationml/2006/main">
  <p:tag name="TIMING" val="|12|26.2|3.1|19.1|11.3"/>
</p:tagLst>
</file>

<file path=ppt/tags/tag9.xml><?xml version="1.0" encoding="utf-8"?>
<p:tagLst xmlns:a="http://schemas.openxmlformats.org/drawingml/2006/main" xmlns:r="http://schemas.openxmlformats.org/officeDocument/2006/relationships" xmlns:p="http://schemas.openxmlformats.org/presentationml/2006/main">
  <p:tag name="TIMING" val="|24.9|1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33599</TotalTime>
  <Words>1084</Words>
  <Application>Microsoft Office PowerPoint</Application>
  <PresentationFormat>On-screen Show (4:3)</PresentationFormat>
  <Paragraphs>245</Paragraphs>
  <Slides>28</Slides>
  <Notes>0</Notes>
  <HiddenSlides>0</HiddenSlides>
  <MMClips>28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MathType 6.0 Equation</vt:lpstr>
      <vt:lpstr>6.4.7 Row operations</vt:lpstr>
      <vt:lpstr>Introduction</vt:lpstr>
      <vt:lpstr>Row-echelon form</vt:lpstr>
      <vt:lpstr>Transforming problems</vt:lpstr>
      <vt:lpstr>Transforming problems</vt:lpstr>
      <vt:lpstr>Swap two rows</vt:lpstr>
      <vt:lpstr>Swap two rows</vt:lpstr>
      <vt:lpstr>Multiplying by a non-zero scalar</vt:lpstr>
      <vt:lpstr>Multiplying by a non-zero scalar</vt:lpstr>
      <vt:lpstr>Adding a multiple of one row onto another</vt:lpstr>
      <vt:lpstr>Adding a multiple of one row onto another</vt:lpstr>
      <vt:lpstr>Row operations</vt:lpstr>
      <vt:lpstr>Undoing row operations</vt:lpstr>
      <vt:lpstr>Undoing a swap</vt:lpstr>
      <vt:lpstr>Undoing a scalar multiple of a row</vt:lpstr>
      <vt:lpstr>Undoing adding a scalar multiple of a row</vt:lpstr>
      <vt:lpstr>Row operations</vt:lpstr>
      <vt:lpstr>Row equivalence</vt:lpstr>
      <vt:lpstr>Row equivalence</vt:lpstr>
      <vt:lpstr>Row equivalence</vt:lpstr>
      <vt:lpstr>Row equivalence</vt:lpstr>
      <vt:lpstr>Order of row operations matters</vt:lpstr>
      <vt:lpstr>Looking ahead</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767</cp:revision>
  <dcterms:created xsi:type="dcterms:W3CDTF">2020-04-30T19:27:29Z</dcterms:created>
  <dcterms:modified xsi:type="dcterms:W3CDTF">2020-10-15T02:27:15Z</dcterms:modified>
</cp:coreProperties>
</file>